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58" r:id="rId4"/>
  </p:sldMasterIdLst>
  <p:notesMasterIdLst>
    <p:notesMasterId r:id="rId14"/>
  </p:notesMasterIdLst>
  <p:handoutMasterIdLst>
    <p:handoutMasterId r:id="rId15"/>
  </p:handoutMasterIdLst>
  <p:sldIdLst>
    <p:sldId id="350" r:id="rId5"/>
    <p:sldId id="352" r:id="rId6"/>
    <p:sldId id="361" r:id="rId7"/>
    <p:sldId id="353" r:id="rId8"/>
    <p:sldId id="363" r:id="rId9"/>
    <p:sldId id="362" r:id="rId10"/>
    <p:sldId id="365" r:id="rId11"/>
    <p:sldId id="364" r:id="rId12"/>
    <p:sldId id="343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A657FE0-40D8-4D63-97B0-23141165013C}" v="39" dt="2023-01-29T00:18:16.7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5226" autoAdjust="0"/>
  </p:normalViewPr>
  <p:slideViewPr>
    <p:cSldViewPr snapToGrid="0">
      <p:cViewPr varScale="1">
        <p:scale>
          <a:sx n="82" d="100"/>
          <a:sy n="82" d="100"/>
        </p:scale>
        <p:origin x="72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 showGuides="1">
      <p:cViewPr varScale="1">
        <p:scale>
          <a:sx n="60" d="100"/>
          <a:sy n="60" d="100"/>
        </p:scale>
        <p:origin x="3187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microsoft.com/office/2016/11/relationships/changesInfo" Target="changesInfos/changesInfo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ndsey Young" userId="e8c8132f38a7801b" providerId="LiveId" clId="{FA657FE0-40D8-4D63-97B0-23141165013C}"/>
    <pc:docChg chg="undo custSel addSld delSld modSld">
      <pc:chgData name="Lindsey Young" userId="e8c8132f38a7801b" providerId="LiveId" clId="{FA657FE0-40D8-4D63-97B0-23141165013C}" dt="2023-01-31T00:26:26.579" v="3260" actId="20577"/>
      <pc:docMkLst>
        <pc:docMk/>
      </pc:docMkLst>
      <pc:sldChg chg="modSp del mod">
        <pc:chgData name="Lindsey Young" userId="e8c8132f38a7801b" providerId="LiveId" clId="{FA657FE0-40D8-4D63-97B0-23141165013C}" dt="2023-01-27T23:25:35.083" v="176" actId="47"/>
        <pc:sldMkLst>
          <pc:docMk/>
          <pc:sldMk cId="2105465797" sldId="334"/>
        </pc:sldMkLst>
        <pc:picChg chg="mod">
          <ac:chgData name="Lindsey Young" userId="e8c8132f38a7801b" providerId="LiveId" clId="{FA657FE0-40D8-4D63-97B0-23141165013C}" dt="2023-01-27T23:23:22.522" v="175" actId="1037"/>
          <ac:picMkLst>
            <pc:docMk/>
            <pc:sldMk cId="2105465797" sldId="334"/>
            <ac:picMk id="20" creationId="{12F007AF-B3B3-4BBC-9990-D46E31738B7C}"/>
          </ac:picMkLst>
        </pc:picChg>
      </pc:sldChg>
      <pc:sldChg chg="addSp delSp modSp mod">
        <pc:chgData name="Lindsey Young" userId="e8c8132f38a7801b" providerId="LiveId" clId="{FA657FE0-40D8-4D63-97B0-23141165013C}" dt="2023-01-29T00:30:49.016" v="3178" actId="20577"/>
        <pc:sldMkLst>
          <pc:docMk/>
          <pc:sldMk cId="2336677316" sldId="343"/>
        </pc:sldMkLst>
        <pc:spChg chg="mod">
          <ac:chgData name="Lindsey Young" userId="e8c8132f38a7801b" providerId="LiveId" clId="{FA657FE0-40D8-4D63-97B0-23141165013C}" dt="2023-01-28T23:27:57.075" v="2091" actId="20577"/>
          <ac:spMkLst>
            <pc:docMk/>
            <pc:sldMk cId="2336677316" sldId="343"/>
            <ac:spMk id="2" creationId="{51DF3D98-3C30-4CFC-8643-C81E829C8C25}"/>
          </ac:spMkLst>
        </pc:spChg>
        <pc:spChg chg="add del mod">
          <ac:chgData name="Lindsey Young" userId="e8c8132f38a7801b" providerId="LiveId" clId="{FA657FE0-40D8-4D63-97B0-23141165013C}" dt="2023-01-28T23:24:26.351" v="1738" actId="478"/>
          <ac:spMkLst>
            <pc:docMk/>
            <pc:sldMk cId="2336677316" sldId="343"/>
            <ac:spMk id="6" creationId="{E6131A37-8899-0E97-F144-6C1825924390}"/>
          </ac:spMkLst>
        </pc:spChg>
        <pc:spChg chg="mod">
          <ac:chgData name="Lindsey Young" userId="e8c8132f38a7801b" providerId="LiveId" clId="{FA657FE0-40D8-4D63-97B0-23141165013C}" dt="2023-01-29T00:30:49.016" v="3178" actId="20577"/>
          <ac:spMkLst>
            <pc:docMk/>
            <pc:sldMk cId="2336677316" sldId="343"/>
            <ac:spMk id="9" creationId="{76767661-63CB-A645-82F2-3B860E338B67}"/>
          </ac:spMkLst>
        </pc:spChg>
        <pc:spChg chg="mod">
          <ac:chgData name="Lindsey Young" userId="e8c8132f38a7801b" providerId="LiveId" clId="{FA657FE0-40D8-4D63-97B0-23141165013C}" dt="2023-01-29T00:30:11.707" v="3168"/>
          <ac:spMkLst>
            <pc:docMk/>
            <pc:sldMk cId="2336677316" sldId="343"/>
            <ac:spMk id="11" creationId="{F0F25866-5DB1-334A-8037-692579FBDE39}"/>
          </ac:spMkLst>
        </pc:spChg>
        <pc:picChg chg="add del mod">
          <ac:chgData name="Lindsey Young" userId="e8c8132f38a7801b" providerId="LiveId" clId="{FA657FE0-40D8-4D63-97B0-23141165013C}" dt="2023-01-28T23:24:27.947" v="1739" actId="478"/>
          <ac:picMkLst>
            <pc:docMk/>
            <pc:sldMk cId="2336677316" sldId="343"/>
            <ac:picMk id="4" creationId="{6B0819C8-9C62-F45E-516B-C840CC66D394}"/>
          </ac:picMkLst>
        </pc:picChg>
        <pc:picChg chg="add mod modCrop">
          <ac:chgData name="Lindsey Young" userId="e8c8132f38a7801b" providerId="LiveId" clId="{FA657FE0-40D8-4D63-97B0-23141165013C}" dt="2023-01-28T23:29:35.371" v="2097" actId="14100"/>
          <ac:picMkLst>
            <pc:docMk/>
            <pc:sldMk cId="2336677316" sldId="343"/>
            <ac:picMk id="8" creationId="{5FAC0CA0-14EF-6675-E3C4-657F9E8FBD47}"/>
          </ac:picMkLst>
        </pc:picChg>
        <pc:picChg chg="del">
          <ac:chgData name="Lindsey Young" userId="e8c8132f38a7801b" providerId="LiveId" clId="{FA657FE0-40D8-4D63-97B0-23141165013C}" dt="2023-01-28T23:24:16.136" v="1735" actId="478"/>
          <ac:picMkLst>
            <pc:docMk/>
            <pc:sldMk cId="2336677316" sldId="343"/>
            <ac:picMk id="13" creationId="{EC944911-7CDD-41CC-A7F0-5B0CF85D545C}"/>
          </ac:picMkLst>
        </pc:picChg>
      </pc:sldChg>
      <pc:sldChg chg="addSp delSp modSp mod">
        <pc:chgData name="Lindsey Young" userId="e8c8132f38a7801b" providerId="LiveId" clId="{FA657FE0-40D8-4D63-97B0-23141165013C}" dt="2023-01-28T20:57:32.974" v="888" actId="20577"/>
        <pc:sldMkLst>
          <pc:docMk/>
          <pc:sldMk cId="2521537536" sldId="353"/>
        </pc:sldMkLst>
        <pc:spChg chg="del">
          <ac:chgData name="Lindsey Young" userId="e8c8132f38a7801b" providerId="LiveId" clId="{FA657FE0-40D8-4D63-97B0-23141165013C}" dt="2023-01-28T00:40:52.875" v="182" actId="478"/>
          <ac:spMkLst>
            <pc:docMk/>
            <pc:sldMk cId="2521537536" sldId="353"/>
            <ac:spMk id="3" creationId="{6339315B-8AAE-A946-ABBF-894F2E4B1338}"/>
          </ac:spMkLst>
        </pc:spChg>
        <pc:spChg chg="del">
          <ac:chgData name="Lindsey Young" userId="e8c8132f38a7801b" providerId="LiveId" clId="{FA657FE0-40D8-4D63-97B0-23141165013C}" dt="2023-01-28T00:18:27.864" v="179" actId="478"/>
          <ac:spMkLst>
            <pc:docMk/>
            <pc:sldMk cId="2521537536" sldId="353"/>
            <ac:spMk id="4" creationId="{B9865729-8F7C-E34E-AA31-9352CF6D9EB9}"/>
          </ac:spMkLst>
        </pc:spChg>
        <pc:spChg chg="del">
          <ac:chgData name="Lindsey Young" userId="e8c8132f38a7801b" providerId="LiveId" clId="{FA657FE0-40D8-4D63-97B0-23141165013C}" dt="2023-01-28T00:18:24.896" v="178" actId="478"/>
          <ac:spMkLst>
            <pc:docMk/>
            <pc:sldMk cId="2521537536" sldId="353"/>
            <ac:spMk id="5" creationId="{234E9584-EA07-9B45-9700-4AD3524B82A0}"/>
          </ac:spMkLst>
        </pc:spChg>
        <pc:spChg chg="add del mod">
          <ac:chgData name="Lindsey Young" userId="e8c8132f38a7801b" providerId="LiveId" clId="{FA657FE0-40D8-4D63-97B0-23141165013C}" dt="2023-01-28T00:40:48.416" v="181" actId="478"/>
          <ac:spMkLst>
            <pc:docMk/>
            <pc:sldMk cId="2521537536" sldId="353"/>
            <ac:spMk id="7" creationId="{D9FAAD7C-B577-0FFC-94F9-A7F14A297502}"/>
          </ac:spMkLst>
        </pc:spChg>
        <pc:spChg chg="add mod">
          <ac:chgData name="Lindsey Young" userId="e8c8132f38a7801b" providerId="LiveId" clId="{FA657FE0-40D8-4D63-97B0-23141165013C}" dt="2023-01-28T20:45:21.683" v="438" actId="20577"/>
          <ac:spMkLst>
            <pc:docMk/>
            <pc:sldMk cId="2521537536" sldId="353"/>
            <ac:spMk id="11" creationId="{98AEB0B3-64DE-16CF-F6AD-2B966DF3978A}"/>
          </ac:spMkLst>
        </pc:spChg>
        <pc:spChg chg="add del mod">
          <ac:chgData name="Lindsey Young" userId="e8c8132f38a7801b" providerId="LiveId" clId="{FA657FE0-40D8-4D63-97B0-23141165013C}" dt="2023-01-28T20:41:23.914" v="350" actId="478"/>
          <ac:spMkLst>
            <pc:docMk/>
            <pc:sldMk cId="2521537536" sldId="353"/>
            <ac:spMk id="22" creationId="{664F7C66-C93B-1D6C-C4E6-93B97F17E47B}"/>
          </ac:spMkLst>
        </pc:spChg>
        <pc:spChg chg="add mod">
          <ac:chgData name="Lindsey Young" userId="e8c8132f38a7801b" providerId="LiveId" clId="{FA657FE0-40D8-4D63-97B0-23141165013C}" dt="2023-01-28T20:57:32.974" v="888" actId="20577"/>
          <ac:spMkLst>
            <pc:docMk/>
            <pc:sldMk cId="2521537536" sldId="353"/>
            <ac:spMk id="23" creationId="{8195BA2D-0A60-2760-FA62-96ED89E496D1}"/>
          </ac:spMkLst>
        </pc:spChg>
        <pc:spChg chg="add mod ord">
          <ac:chgData name="Lindsey Young" userId="e8c8132f38a7801b" providerId="LiveId" clId="{FA657FE0-40D8-4D63-97B0-23141165013C}" dt="2023-01-28T20:54:07.447" v="863" actId="14100"/>
          <ac:spMkLst>
            <pc:docMk/>
            <pc:sldMk cId="2521537536" sldId="353"/>
            <ac:spMk id="29" creationId="{9C20D2B3-DF34-CDD5-6001-89CD14683EAB}"/>
          </ac:spMkLst>
        </pc:spChg>
        <pc:spChg chg="add del mod">
          <ac:chgData name="Lindsey Young" userId="e8c8132f38a7801b" providerId="LiveId" clId="{FA657FE0-40D8-4D63-97B0-23141165013C}" dt="2023-01-28T20:50:27.153" v="642" actId="478"/>
          <ac:spMkLst>
            <pc:docMk/>
            <pc:sldMk cId="2521537536" sldId="353"/>
            <ac:spMk id="30" creationId="{B2E84F92-B066-432E-2A54-B7002C5183FB}"/>
          </ac:spMkLst>
        </pc:spChg>
        <pc:graphicFrameChg chg="del">
          <ac:chgData name="Lindsey Young" userId="e8c8132f38a7801b" providerId="LiveId" clId="{FA657FE0-40D8-4D63-97B0-23141165013C}" dt="2023-01-28T00:18:21.269" v="177" actId="478"/>
          <ac:graphicFrameMkLst>
            <pc:docMk/>
            <pc:sldMk cId="2521537536" sldId="353"/>
            <ac:graphicFrameMk id="24" creationId="{1036F083-5B62-486F-9167-3421FCA69413}"/>
          </ac:graphicFrameMkLst>
        </pc:graphicFrameChg>
        <pc:picChg chg="add del mod">
          <ac:chgData name="Lindsey Young" userId="e8c8132f38a7801b" providerId="LiveId" clId="{FA657FE0-40D8-4D63-97B0-23141165013C}" dt="2023-01-28T00:53:56.427" v="286" actId="478"/>
          <ac:picMkLst>
            <pc:docMk/>
            <pc:sldMk cId="2521537536" sldId="353"/>
            <ac:picMk id="9" creationId="{CE702D30-E8D9-AA5F-7F31-C025F9A20B39}"/>
          </ac:picMkLst>
        </pc:picChg>
        <pc:picChg chg="add del mod">
          <ac:chgData name="Lindsey Young" userId="e8c8132f38a7801b" providerId="LiveId" clId="{FA657FE0-40D8-4D63-97B0-23141165013C}" dt="2023-01-28T00:48:23.964" v="187" actId="478"/>
          <ac:picMkLst>
            <pc:docMk/>
            <pc:sldMk cId="2521537536" sldId="353"/>
            <ac:picMk id="13" creationId="{4DC3CC4D-2CAD-5C01-9068-930461BB276F}"/>
          </ac:picMkLst>
        </pc:picChg>
        <pc:picChg chg="add del mod">
          <ac:chgData name="Lindsey Young" userId="e8c8132f38a7801b" providerId="LiveId" clId="{FA657FE0-40D8-4D63-97B0-23141165013C}" dt="2023-01-28T00:54:06.937" v="289" actId="478"/>
          <ac:picMkLst>
            <pc:docMk/>
            <pc:sldMk cId="2521537536" sldId="353"/>
            <ac:picMk id="15" creationId="{EE318197-554E-E4D4-E392-EEA0C73AE655}"/>
          </ac:picMkLst>
        </pc:picChg>
        <pc:picChg chg="add mod">
          <ac:chgData name="Lindsey Young" userId="e8c8132f38a7801b" providerId="LiveId" clId="{FA657FE0-40D8-4D63-97B0-23141165013C}" dt="2023-01-28T00:54:05.226" v="288" actId="1076"/>
          <ac:picMkLst>
            <pc:docMk/>
            <pc:sldMk cId="2521537536" sldId="353"/>
            <ac:picMk id="17" creationId="{88AF9CA6-14F1-8655-E2EF-CCB7AB674C0A}"/>
          </ac:picMkLst>
        </pc:picChg>
        <pc:picChg chg="add mod ord">
          <ac:chgData name="Lindsey Young" userId="e8c8132f38a7801b" providerId="LiveId" clId="{FA657FE0-40D8-4D63-97B0-23141165013C}" dt="2023-01-28T20:50:11.197" v="639" actId="167"/>
          <ac:picMkLst>
            <pc:docMk/>
            <pc:sldMk cId="2521537536" sldId="353"/>
            <ac:picMk id="19" creationId="{77B458F3-1127-520D-7331-CB828DC7B05E}"/>
          </ac:picMkLst>
        </pc:picChg>
        <pc:picChg chg="add del mod">
          <ac:chgData name="Lindsey Young" userId="e8c8132f38a7801b" providerId="LiveId" clId="{FA657FE0-40D8-4D63-97B0-23141165013C}" dt="2023-01-28T20:42:59.278" v="405" actId="478"/>
          <ac:picMkLst>
            <pc:docMk/>
            <pc:sldMk cId="2521537536" sldId="353"/>
            <ac:picMk id="21" creationId="{8EC3D475-E73B-4A81-4A5E-1F00C631DDFC}"/>
          </ac:picMkLst>
        </pc:picChg>
        <pc:picChg chg="add del mod">
          <ac:chgData name="Lindsey Young" userId="e8c8132f38a7801b" providerId="LiveId" clId="{FA657FE0-40D8-4D63-97B0-23141165013C}" dt="2023-01-28T20:46:23.449" v="439" actId="478"/>
          <ac:picMkLst>
            <pc:docMk/>
            <pc:sldMk cId="2521537536" sldId="353"/>
            <ac:picMk id="26" creationId="{567EE8E0-9309-19D0-B1C9-B3787F294915}"/>
          </ac:picMkLst>
        </pc:picChg>
        <pc:picChg chg="add mod ord">
          <ac:chgData name="Lindsey Young" userId="e8c8132f38a7801b" providerId="LiveId" clId="{FA657FE0-40D8-4D63-97B0-23141165013C}" dt="2023-01-28T20:53:21.689" v="856" actId="167"/>
          <ac:picMkLst>
            <pc:docMk/>
            <pc:sldMk cId="2521537536" sldId="353"/>
            <ac:picMk id="28" creationId="{EC4648A5-2A10-6885-AC16-2169CF53A6A2}"/>
          </ac:picMkLst>
        </pc:picChg>
      </pc:sldChg>
      <pc:sldChg chg="addSp delSp modSp del mod setBg modClrScheme chgLayout">
        <pc:chgData name="Lindsey Young" userId="e8c8132f38a7801b" providerId="LiveId" clId="{FA657FE0-40D8-4D63-97B0-23141165013C}" dt="2023-01-28T23:23:12.248" v="1733" actId="47"/>
        <pc:sldMkLst>
          <pc:docMk/>
          <pc:sldMk cId="1556310685" sldId="354"/>
        </pc:sldMkLst>
        <pc:spChg chg="mod ord">
          <ac:chgData name="Lindsey Young" userId="e8c8132f38a7801b" providerId="LiveId" clId="{FA657FE0-40D8-4D63-97B0-23141165013C}" dt="2023-01-28T23:18:58.816" v="1675" actId="700"/>
          <ac:spMkLst>
            <pc:docMk/>
            <pc:sldMk cId="1556310685" sldId="354"/>
            <ac:spMk id="2" creationId="{665CFF5F-6DFB-0D49-B8B1-661F7E7888AF}"/>
          </ac:spMkLst>
        </pc:spChg>
        <pc:spChg chg="del">
          <ac:chgData name="Lindsey Young" userId="e8c8132f38a7801b" providerId="LiveId" clId="{FA657FE0-40D8-4D63-97B0-23141165013C}" dt="2023-01-28T00:52:16.012" v="285" actId="478"/>
          <ac:spMkLst>
            <pc:docMk/>
            <pc:sldMk cId="1556310685" sldId="354"/>
            <ac:spMk id="4" creationId="{C151D416-C020-1946-91EA-2A8F166E018F}"/>
          </ac:spMkLst>
        </pc:spChg>
        <pc:spChg chg="del">
          <ac:chgData name="Lindsey Young" userId="e8c8132f38a7801b" providerId="LiveId" clId="{FA657FE0-40D8-4D63-97B0-23141165013C}" dt="2023-01-28T00:52:13.640" v="284" actId="478"/>
          <ac:spMkLst>
            <pc:docMk/>
            <pc:sldMk cId="1556310685" sldId="354"/>
            <ac:spMk id="5" creationId="{BC7F593D-2B92-5A40-84BC-3F3D67FA0C0A}"/>
          </ac:spMkLst>
        </pc:spChg>
        <pc:spChg chg="mod ord">
          <ac:chgData name="Lindsey Young" userId="e8c8132f38a7801b" providerId="LiveId" clId="{FA657FE0-40D8-4D63-97B0-23141165013C}" dt="2023-01-28T23:18:58.816" v="1675" actId="700"/>
          <ac:spMkLst>
            <pc:docMk/>
            <pc:sldMk cId="1556310685" sldId="354"/>
            <ac:spMk id="6" creationId="{7CD59D5C-769B-454A-A6E2-A988BC5DEF34}"/>
          </ac:spMkLst>
        </pc:spChg>
        <pc:spChg chg="add del mod">
          <ac:chgData name="Lindsey Young" userId="e8c8132f38a7801b" providerId="LiveId" clId="{FA657FE0-40D8-4D63-97B0-23141165013C}" dt="2023-01-28T21:00:53.201" v="889" actId="478"/>
          <ac:spMkLst>
            <pc:docMk/>
            <pc:sldMk cId="1556310685" sldId="354"/>
            <ac:spMk id="8" creationId="{02460D7D-0D9E-52A6-CBBA-274B021387F4}"/>
          </ac:spMkLst>
        </pc:spChg>
        <pc:spChg chg="add del mod ord">
          <ac:chgData name="Lindsey Young" userId="e8c8132f38a7801b" providerId="LiveId" clId="{FA657FE0-40D8-4D63-97B0-23141165013C}" dt="2023-01-28T21:05:01.859" v="893" actId="26606"/>
          <ac:spMkLst>
            <pc:docMk/>
            <pc:sldMk cId="1556310685" sldId="354"/>
            <ac:spMk id="9" creationId="{3D4E1B7E-91B2-9C6C-112F-284565F6262C}"/>
          </ac:spMkLst>
        </pc:spChg>
        <pc:spChg chg="add del mod ord">
          <ac:chgData name="Lindsey Young" userId="e8c8132f38a7801b" providerId="LiveId" clId="{FA657FE0-40D8-4D63-97B0-23141165013C}" dt="2023-01-28T21:02:49.748" v="891" actId="931"/>
          <ac:spMkLst>
            <pc:docMk/>
            <pc:sldMk cId="1556310685" sldId="354"/>
            <ac:spMk id="10" creationId="{ED745E37-9EA9-1951-AB41-0F2BB796D48E}"/>
          </ac:spMkLst>
        </pc:spChg>
        <pc:spChg chg="add del mod">
          <ac:chgData name="Lindsey Young" userId="e8c8132f38a7801b" providerId="LiveId" clId="{FA657FE0-40D8-4D63-97B0-23141165013C}" dt="2023-01-28T21:05:01.859" v="893" actId="26606"/>
          <ac:spMkLst>
            <pc:docMk/>
            <pc:sldMk cId="1556310685" sldId="354"/>
            <ac:spMk id="14" creationId="{4882BB62-CA04-F4B5-15A3-FF8D8A5A54CE}"/>
          </ac:spMkLst>
        </pc:spChg>
        <pc:spChg chg="add del mod ord">
          <ac:chgData name="Lindsey Young" userId="e8c8132f38a7801b" providerId="LiveId" clId="{FA657FE0-40D8-4D63-97B0-23141165013C}" dt="2023-01-28T21:34:55.803" v="1015" actId="700"/>
          <ac:spMkLst>
            <pc:docMk/>
            <pc:sldMk cId="1556310685" sldId="354"/>
            <ac:spMk id="15" creationId="{37162604-E3F0-AF14-7F74-B982D57D49BC}"/>
          </ac:spMkLst>
        </pc:spChg>
        <pc:spChg chg="add mod">
          <ac:chgData name="Lindsey Young" userId="e8c8132f38a7801b" providerId="LiveId" clId="{FA657FE0-40D8-4D63-97B0-23141165013C}" dt="2023-01-28T23:17:23.252" v="1660" actId="1076"/>
          <ac:spMkLst>
            <pc:docMk/>
            <pc:sldMk cId="1556310685" sldId="354"/>
            <ac:spMk id="16" creationId="{DA472981-E6B4-EDD8-938B-A1109722D42D}"/>
          </ac:spMkLst>
        </pc:spChg>
        <pc:spChg chg="add del mod">
          <ac:chgData name="Lindsey Young" userId="e8c8132f38a7801b" providerId="LiveId" clId="{FA657FE0-40D8-4D63-97B0-23141165013C}" dt="2023-01-28T21:10:00.829" v="907"/>
          <ac:spMkLst>
            <pc:docMk/>
            <pc:sldMk cId="1556310685" sldId="354"/>
            <ac:spMk id="17" creationId="{94A87572-C6F1-B5AF-3F98-3C9D6867FBB1}"/>
          </ac:spMkLst>
        </pc:spChg>
        <pc:spChg chg="add del mod">
          <ac:chgData name="Lindsey Young" userId="e8c8132f38a7801b" providerId="LiveId" clId="{FA657FE0-40D8-4D63-97B0-23141165013C}" dt="2023-01-28T21:05:32.945" v="894" actId="700"/>
          <ac:spMkLst>
            <pc:docMk/>
            <pc:sldMk cId="1556310685" sldId="354"/>
            <ac:spMk id="19" creationId="{C8DF39A0-7297-B8FC-17F7-7B4E05994780}"/>
          </ac:spMkLst>
        </pc:spChg>
        <pc:spChg chg="add del mod">
          <ac:chgData name="Lindsey Young" userId="e8c8132f38a7801b" providerId="LiveId" clId="{FA657FE0-40D8-4D63-97B0-23141165013C}" dt="2023-01-28T21:05:32.945" v="894" actId="700"/>
          <ac:spMkLst>
            <pc:docMk/>
            <pc:sldMk cId="1556310685" sldId="354"/>
            <ac:spMk id="21" creationId="{C834BE4A-5A3D-4225-4B6C-0DB6838094B5}"/>
          </ac:spMkLst>
        </pc:spChg>
        <pc:spChg chg="add mod">
          <ac:chgData name="Lindsey Young" userId="e8c8132f38a7801b" providerId="LiveId" clId="{FA657FE0-40D8-4D63-97B0-23141165013C}" dt="2023-01-28T23:18:09.252" v="1670" actId="1076"/>
          <ac:spMkLst>
            <pc:docMk/>
            <pc:sldMk cId="1556310685" sldId="354"/>
            <ac:spMk id="22" creationId="{44ABB6DC-641B-46B2-962D-11D4611CA5CA}"/>
          </ac:spMkLst>
        </pc:spChg>
        <pc:spChg chg="add del mod ord">
          <ac:chgData name="Lindsey Young" userId="e8c8132f38a7801b" providerId="LiveId" clId="{FA657FE0-40D8-4D63-97B0-23141165013C}" dt="2023-01-28T21:05:32.945" v="894" actId="700"/>
          <ac:spMkLst>
            <pc:docMk/>
            <pc:sldMk cId="1556310685" sldId="354"/>
            <ac:spMk id="23" creationId="{F344B920-E4EF-82DA-6A53-DA1890A72291}"/>
          </ac:spMkLst>
        </pc:spChg>
        <pc:spChg chg="add mod">
          <ac:chgData name="Lindsey Young" userId="e8c8132f38a7801b" providerId="LiveId" clId="{FA657FE0-40D8-4D63-97B0-23141165013C}" dt="2023-01-28T23:20:39.046" v="1690" actId="1076"/>
          <ac:spMkLst>
            <pc:docMk/>
            <pc:sldMk cId="1556310685" sldId="354"/>
            <ac:spMk id="24" creationId="{FBBBE375-C032-7FDA-B9F8-F8BD5007530D}"/>
          </ac:spMkLst>
        </pc:spChg>
        <pc:spChg chg="add del mod">
          <ac:chgData name="Lindsey Young" userId="e8c8132f38a7801b" providerId="LiveId" clId="{FA657FE0-40D8-4D63-97B0-23141165013C}" dt="2023-01-28T21:05:32.945" v="894" actId="700"/>
          <ac:spMkLst>
            <pc:docMk/>
            <pc:sldMk cId="1556310685" sldId="354"/>
            <ac:spMk id="25" creationId="{137BECFF-B6F7-9CFE-20DB-B1397537F9FF}"/>
          </ac:spMkLst>
        </pc:spChg>
        <pc:spChg chg="add del mod ord">
          <ac:chgData name="Lindsey Young" userId="e8c8132f38a7801b" providerId="LiveId" clId="{FA657FE0-40D8-4D63-97B0-23141165013C}" dt="2023-01-28T21:05:43.394" v="896" actId="478"/>
          <ac:spMkLst>
            <pc:docMk/>
            <pc:sldMk cId="1556310685" sldId="354"/>
            <ac:spMk id="27" creationId="{8135D891-D809-19CC-A829-1B1F9D758993}"/>
          </ac:spMkLst>
        </pc:spChg>
        <pc:spChg chg="add del mod ord">
          <ac:chgData name="Lindsey Young" userId="e8c8132f38a7801b" providerId="LiveId" clId="{FA657FE0-40D8-4D63-97B0-23141165013C}" dt="2023-01-28T21:05:40.820" v="895" actId="478"/>
          <ac:spMkLst>
            <pc:docMk/>
            <pc:sldMk cId="1556310685" sldId="354"/>
            <ac:spMk id="29" creationId="{E2F0254E-A07A-E9CB-A3EE-423781E5299C}"/>
          </ac:spMkLst>
        </pc:spChg>
        <pc:spChg chg="add del mod">
          <ac:chgData name="Lindsey Young" userId="e8c8132f38a7801b" providerId="LiveId" clId="{FA657FE0-40D8-4D63-97B0-23141165013C}" dt="2023-01-28T21:32:39.786" v="1005" actId="478"/>
          <ac:spMkLst>
            <pc:docMk/>
            <pc:sldMk cId="1556310685" sldId="354"/>
            <ac:spMk id="31" creationId="{1AFA77C5-56A7-41B2-2743-7DE99DB50E9B}"/>
          </ac:spMkLst>
        </pc:spChg>
        <pc:spChg chg="add del mod ord">
          <ac:chgData name="Lindsey Young" userId="e8c8132f38a7801b" providerId="LiveId" clId="{FA657FE0-40D8-4D63-97B0-23141165013C}" dt="2023-01-28T21:34:58.673" v="1016" actId="478"/>
          <ac:spMkLst>
            <pc:docMk/>
            <pc:sldMk cId="1556310685" sldId="354"/>
            <ac:spMk id="34" creationId="{00A3761B-1F18-2978-2066-D1277DEB9AA1}"/>
          </ac:spMkLst>
        </pc:spChg>
        <pc:spChg chg="add mod">
          <ac:chgData name="Lindsey Young" userId="e8c8132f38a7801b" providerId="LiveId" clId="{FA657FE0-40D8-4D63-97B0-23141165013C}" dt="2023-01-28T23:22:32.475" v="1727" actId="207"/>
          <ac:spMkLst>
            <pc:docMk/>
            <pc:sldMk cId="1556310685" sldId="354"/>
            <ac:spMk id="39" creationId="{901143E9-4310-A0A7-CFDA-E42E51CA5F78}"/>
          </ac:spMkLst>
        </pc:spChg>
        <pc:spChg chg="add mod ord">
          <ac:chgData name="Lindsey Young" userId="e8c8132f38a7801b" providerId="LiveId" clId="{FA657FE0-40D8-4D63-97B0-23141165013C}" dt="2023-01-28T23:18:58.816" v="1675" actId="700"/>
          <ac:spMkLst>
            <pc:docMk/>
            <pc:sldMk cId="1556310685" sldId="354"/>
            <ac:spMk id="40" creationId="{B4E604F2-52BA-CE33-A7D5-75F22697DA05}"/>
          </ac:spMkLst>
        </pc:spChg>
        <pc:spChg chg="add mod ord">
          <ac:chgData name="Lindsey Young" userId="e8c8132f38a7801b" providerId="LiveId" clId="{FA657FE0-40D8-4D63-97B0-23141165013C}" dt="2023-01-28T23:18:58.816" v="1675" actId="700"/>
          <ac:spMkLst>
            <pc:docMk/>
            <pc:sldMk cId="1556310685" sldId="354"/>
            <ac:spMk id="41" creationId="{9D1AD0DB-9C58-221B-E1EA-4407CDFF7439}"/>
          </ac:spMkLst>
        </pc:spChg>
        <pc:graphicFrameChg chg="del">
          <ac:chgData name="Lindsey Young" userId="e8c8132f38a7801b" providerId="LiveId" clId="{FA657FE0-40D8-4D63-97B0-23141165013C}" dt="2023-01-28T00:52:00.524" v="264" actId="478"/>
          <ac:graphicFrameMkLst>
            <pc:docMk/>
            <pc:sldMk cId="1556310685" sldId="354"/>
            <ac:graphicFrameMk id="7" creationId="{F3B5A5E4-3ABE-D143-902C-F2BCA6C75EDE}"/>
          </ac:graphicFrameMkLst>
        </pc:graphicFrameChg>
        <pc:picChg chg="add del mod">
          <ac:chgData name="Lindsey Young" userId="e8c8132f38a7801b" providerId="LiveId" clId="{FA657FE0-40D8-4D63-97B0-23141165013C}" dt="2023-01-28T21:04:48.445" v="892" actId="478"/>
          <ac:picMkLst>
            <pc:docMk/>
            <pc:sldMk cId="1556310685" sldId="354"/>
            <ac:picMk id="12" creationId="{2C7D193D-AF10-5BAF-55FA-B6778746472E}"/>
          </ac:picMkLst>
        </pc:picChg>
        <pc:picChg chg="add del mod">
          <ac:chgData name="Lindsey Young" userId="e8c8132f38a7801b" providerId="LiveId" clId="{FA657FE0-40D8-4D63-97B0-23141165013C}" dt="2023-01-28T23:17:33.340" v="1663" actId="14100"/>
          <ac:picMkLst>
            <pc:docMk/>
            <pc:sldMk cId="1556310685" sldId="354"/>
            <ac:picMk id="18" creationId="{DEC79DED-2D13-9E91-4A86-9E5F24457C64}"/>
          </ac:picMkLst>
        </pc:picChg>
        <pc:picChg chg="add mod">
          <ac:chgData name="Lindsey Young" userId="e8c8132f38a7801b" providerId="LiveId" clId="{FA657FE0-40D8-4D63-97B0-23141165013C}" dt="2023-01-28T23:17:42.759" v="1665" actId="14100"/>
          <ac:picMkLst>
            <pc:docMk/>
            <pc:sldMk cId="1556310685" sldId="354"/>
            <ac:picMk id="20" creationId="{2C1ED39D-F7F2-79AF-2355-EFDE891C2434}"/>
          </ac:picMkLst>
        </pc:picChg>
        <pc:picChg chg="add del mod ord modCrop">
          <ac:chgData name="Lindsey Young" userId="e8c8132f38a7801b" providerId="LiveId" clId="{FA657FE0-40D8-4D63-97B0-23141165013C}" dt="2023-01-28T21:32:55.481" v="1009" actId="22"/>
          <ac:picMkLst>
            <pc:docMk/>
            <pc:sldMk cId="1556310685" sldId="354"/>
            <ac:picMk id="28" creationId="{1D8DDF1E-7B88-1456-FEF9-0D352947A319}"/>
          </ac:picMkLst>
        </pc:picChg>
        <pc:picChg chg="add del mod">
          <ac:chgData name="Lindsey Young" userId="e8c8132f38a7801b" providerId="LiveId" clId="{FA657FE0-40D8-4D63-97B0-23141165013C}" dt="2023-01-28T21:34:16.583" v="1014" actId="931"/>
          <ac:picMkLst>
            <pc:docMk/>
            <pc:sldMk cId="1556310685" sldId="354"/>
            <ac:picMk id="33" creationId="{9EEC624B-9086-4195-AB64-030A031B619D}"/>
          </ac:picMkLst>
        </pc:picChg>
        <pc:picChg chg="add del mod">
          <ac:chgData name="Lindsey Young" userId="e8c8132f38a7801b" providerId="LiveId" clId="{FA657FE0-40D8-4D63-97B0-23141165013C}" dt="2023-01-28T21:45:17.187" v="1052" actId="478"/>
          <ac:picMkLst>
            <pc:docMk/>
            <pc:sldMk cId="1556310685" sldId="354"/>
            <ac:picMk id="36" creationId="{5CCA96F7-054F-51C1-1616-46F976760256}"/>
          </ac:picMkLst>
        </pc:picChg>
        <pc:picChg chg="add mod">
          <ac:chgData name="Lindsey Young" userId="e8c8132f38a7801b" providerId="LiveId" clId="{FA657FE0-40D8-4D63-97B0-23141165013C}" dt="2023-01-28T23:19:37.178" v="1677" actId="1076"/>
          <ac:picMkLst>
            <pc:docMk/>
            <pc:sldMk cId="1556310685" sldId="354"/>
            <ac:picMk id="38" creationId="{CB89BFE3-A348-9900-23B1-15C20C05453E}"/>
          </ac:picMkLst>
        </pc:picChg>
      </pc:sldChg>
      <pc:sldChg chg="addSp delSp modSp del mod">
        <pc:chgData name="Lindsey Young" userId="e8c8132f38a7801b" providerId="LiveId" clId="{FA657FE0-40D8-4D63-97B0-23141165013C}" dt="2023-01-28T21:53:08.196" v="1125" actId="2696"/>
        <pc:sldMkLst>
          <pc:docMk/>
          <pc:sldMk cId="4206035864" sldId="355"/>
        </pc:sldMkLst>
        <pc:spChg chg="del">
          <ac:chgData name="Lindsey Young" userId="e8c8132f38a7801b" providerId="LiveId" clId="{FA657FE0-40D8-4D63-97B0-23141165013C}" dt="2023-01-28T21:52:57.763" v="1124" actId="478"/>
          <ac:spMkLst>
            <pc:docMk/>
            <pc:sldMk cId="4206035864" sldId="355"/>
            <ac:spMk id="2" creationId="{737728DC-195E-4A4E-AEBA-5E0D1DB03B76}"/>
          </ac:spMkLst>
        </pc:spChg>
        <pc:spChg chg="add mod">
          <ac:chgData name="Lindsey Young" userId="e8c8132f38a7801b" providerId="LiveId" clId="{FA657FE0-40D8-4D63-97B0-23141165013C}" dt="2023-01-28T21:52:57.763" v="1124" actId="478"/>
          <ac:spMkLst>
            <pc:docMk/>
            <pc:sldMk cId="4206035864" sldId="355"/>
            <ac:spMk id="4" creationId="{D67BBB88-0D17-9D82-AE2C-936F3FECE481}"/>
          </ac:spMkLst>
        </pc:spChg>
      </pc:sldChg>
      <pc:sldChg chg="del">
        <pc:chgData name="Lindsey Young" userId="e8c8132f38a7801b" providerId="LiveId" clId="{FA657FE0-40D8-4D63-97B0-23141165013C}" dt="2023-01-28T21:54:35.436" v="1129" actId="47"/>
        <pc:sldMkLst>
          <pc:docMk/>
          <pc:sldMk cId="188845726" sldId="356"/>
        </pc:sldMkLst>
      </pc:sldChg>
      <pc:sldChg chg="del">
        <pc:chgData name="Lindsey Young" userId="e8c8132f38a7801b" providerId="LiveId" clId="{FA657FE0-40D8-4D63-97B0-23141165013C}" dt="2023-01-28T21:53:15.807" v="1126" actId="2696"/>
        <pc:sldMkLst>
          <pc:docMk/>
          <pc:sldMk cId="2509101887" sldId="357"/>
        </pc:sldMkLst>
      </pc:sldChg>
      <pc:sldChg chg="addSp delSp modSp mod">
        <pc:chgData name="Lindsey Young" userId="e8c8132f38a7801b" providerId="LiveId" clId="{FA657FE0-40D8-4D63-97B0-23141165013C}" dt="2023-01-27T23:22:52.352" v="174" actId="478"/>
        <pc:sldMkLst>
          <pc:docMk/>
          <pc:sldMk cId="391246093" sldId="361"/>
        </pc:sldMkLst>
        <pc:spChg chg="mod">
          <ac:chgData name="Lindsey Young" userId="e8c8132f38a7801b" providerId="LiveId" clId="{FA657FE0-40D8-4D63-97B0-23141165013C}" dt="2023-01-27T23:19:25.756" v="166" actId="1076"/>
          <ac:spMkLst>
            <pc:docMk/>
            <pc:sldMk cId="391246093" sldId="361"/>
            <ac:spMk id="3" creationId="{1353F689-2E51-BF4F-AE47-7CEB7CC4C52A}"/>
          </ac:spMkLst>
        </pc:spChg>
        <pc:spChg chg="add mod">
          <ac:chgData name="Lindsey Young" userId="e8c8132f38a7801b" providerId="LiveId" clId="{FA657FE0-40D8-4D63-97B0-23141165013C}" dt="2023-01-27T23:19:22.147" v="165" actId="1076"/>
          <ac:spMkLst>
            <pc:docMk/>
            <pc:sldMk cId="391246093" sldId="361"/>
            <ac:spMk id="43" creationId="{F7061461-2BB0-C915-5A07-C5A8031BCCC1}"/>
          </ac:spMkLst>
        </pc:spChg>
        <pc:picChg chg="add del mod">
          <ac:chgData name="Lindsey Young" userId="e8c8132f38a7801b" providerId="LiveId" clId="{FA657FE0-40D8-4D63-97B0-23141165013C}" dt="2023-01-27T23:21:54" v="170" actId="478"/>
          <ac:picMkLst>
            <pc:docMk/>
            <pc:sldMk cId="391246093" sldId="361"/>
            <ac:picMk id="45" creationId="{AD894754-F2AF-BD30-2B08-1A06821A8757}"/>
          </ac:picMkLst>
        </pc:picChg>
        <pc:picChg chg="add del mod">
          <ac:chgData name="Lindsey Young" userId="e8c8132f38a7801b" providerId="LiveId" clId="{FA657FE0-40D8-4D63-97B0-23141165013C}" dt="2023-01-27T23:22:52.352" v="174" actId="478"/>
          <ac:picMkLst>
            <pc:docMk/>
            <pc:sldMk cId="391246093" sldId="361"/>
            <ac:picMk id="47" creationId="{260202F8-7ED0-51E9-39DD-F8ED675634D3}"/>
          </ac:picMkLst>
        </pc:picChg>
      </pc:sldChg>
      <pc:sldChg chg="del">
        <pc:chgData name="Lindsey Young" userId="e8c8132f38a7801b" providerId="LiveId" clId="{FA657FE0-40D8-4D63-97B0-23141165013C}" dt="2023-01-28T21:53:26.070" v="1127" actId="2696"/>
        <pc:sldMkLst>
          <pc:docMk/>
          <pc:sldMk cId="767675903" sldId="362"/>
        </pc:sldMkLst>
      </pc:sldChg>
      <pc:sldChg chg="addSp delSp modSp new mod modClrScheme chgLayout">
        <pc:chgData name="Lindsey Young" userId="e8c8132f38a7801b" providerId="LiveId" clId="{FA657FE0-40D8-4D63-97B0-23141165013C}" dt="2023-01-28T23:13:22.115" v="1657" actId="20577"/>
        <pc:sldMkLst>
          <pc:docMk/>
          <pc:sldMk cId="4098543224" sldId="362"/>
        </pc:sldMkLst>
        <pc:spChg chg="del mod ord">
          <ac:chgData name="Lindsey Young" userId="e8c8132f38a7801b" providerId="LiveId" clId="{FA657FE0-40D8-4D63-97B0-23141165013C}" dt="2023-01-28T21:56:00.170" v="1189" actId="700"/>
          <ac:spMkLst>
            <pc:docMk/>
            <pc:sldMk cId="4098543224" sldId="362"/>
            <ac:spMk id="2" creationId="{85DE51D0-03E3-2977-8168-BC6C76B9AA4C}"/>
          </ac:spMkLst>
        </pc:spChg>
        <pc:spChg chg="del mod ord">
          <ac:chgData name="Lindsey Young" userId="e8c8132f38a7801b" providerId="LiveId" clId="{FA657FE0-40D8-4D63-97B0-23141165013C}" dt="2023-01-28T21:56:00.170" v="1189" actId="700"/>
          <ac:spMkLst>
            <pc:docMk/>
            <pc:sldMk cId="4098543224" sldId="362"/>
            <ac:spMk id="3" creationId="{6514EEAE-79DA-B347-5127-1CFDBF30AED7}"/>
          </ac:spMkLst>
        </pc:spChg>
        <pc:spChg chg="del mod ord">
          <ac:chgData name="Lindsey Young" userId="e8c8132f38a7801b" providerId="LiveId" clId="{FA657FE0-40D8-4D63-97B0-23141165013C}" dt="2023-01-28T22:49:09.634" v="1241" actId="478"/>
          <ac:spMkLst>
            <pc:docMk/>
            <pc:sldMk cId="4098543224" sldId="362"/>
            <ac:spMk id="4" creationId="{2E7EF453-54B8-3C59-5E80-36F955FCB8FD}"/>
          </ac:spMkLst>
        </pc:spChg>
        <pc:spChg chg="del mod ord">
          <ac:chgData name="Lindsey Young" userId="e8c8132f38a7801b" providerId="LiveId" clId="{FA657FE0-40D8-4D63-97B0-23141165013C}" dt="2023-01-28T22:49:06.337" v="1240" actId="478"/>
          <ac:spMkLst>
            <pc:docMk/>
            <pc:sldMk cId="4098543224" sldId="362"/>
            <ac:spMk id="5" creationId="{CFA69AA6-196A-6AEA-ABA6-51FD7225BC01}"/>
          </ac:spMkLst>
        </pc:spChg>
        <pc:spChg chg="mod ord">
          <ac:chgData name="Lindsey Young" userId="e8c8132f38a7801b" providerId="LiveId" clId="{FA657FE0-40D8-4D63-97B0-23141165013C}" dt="2023-01-28T22:51:51.999" v="1252" actId="1076"/>
          <ac:spMkLst>
            <pc:docMk/>
            <pc:sldMk cId="4098543224" sldId="362"/>
            <ac:spMk id="6" creationId="{0D26CA8F-7073-B0B8-0F27-BB37893202F0}"/>
          </ac:spMkLst>
        </pc:spChg>
        <pc:spChg chg="add del mod ord">
          <ac:chgData name="Lindsey Young" userId="e8c8132f38a7801b" providerId="LiveId" clId="{FA657FE0-40D8-4D63-97B0-23141165013C}" dt="2023-01-28T21:56:10.687" v="1190" actId="700"/>
          <ac:spMkLst>
            <pc:docMk/>
            <pc:sldMk cId="4098543224" sldId="362"/>
            <ac:spMk id="7" creationId="{DE903E5E-02DE-55AB-4FB3-8D654594517D}"/>
          </ac:spMkLst>
        </pc:spChg>
        <pc:spChg chg="add del mod ord">
          <ac:chgData name="Lindsey Young" userId="e8c8132f38a7801b" providerId="LiveId" clId="{FA657FE0-40D8-4D63-97B0-23141165013C}" dt="2023-01-28T21:56:10.687" v="1190" actId="700"/>
          <ac:spMkLst>
            <pc:docMk/>
            <pc:sldMk cId="4098543224" sldId="362"/>
            <ac:spMk id="8" creationId="{406EF2C3-32E7-24C6-1065-CC5B98829EFF}"/>
          </ac:spMkLst>
        </pc:spChg>
        <pc:spChg chg="add del mod ord">
          <ac:chgData name="Lindsey Young" userId="e8c8132f38a7801b" providerId="LiveId" clId="{FA657FE0-40D8-4D63-97B0-23141165013C}" dt="2023-01-28T21:56:10.687" v="1190" actId="700"/>
          <ac:spMkLst>
            <pc:docMk/>
            <pc:sldMk cId="4098543224" sldId="362"/>
            <ac:spMk id="9" creationId="{E0E29B40-6806-7027-441F-B7BD0CC9B47B}"/>
          </ac:spMkLst>
        </pc:spChg>
        <pc:spChg chg="add del mod ord">
          <ac:chgData name="Lindsey Young" userId="e8c8132f38a7801b" providerId="LiveId" clId="{FA657FE0-40D8-4D63-97B0-23141165013C}" dt="2023-01-28T21:56:10.687" v="1190" actId="700"/>
          <ac:spMkLst>
            <pc:docMk/>
            <pc:sldMk cId="4098543224" sldId="362"/>
            <ac:spMk id="10" creationId="{16780F69-0EFD-EABC-2AB4-894B92197149}"/>
          </ac:spMkLst>
        </pc:spChg>
        <pc:spChg chg="add del mod ord">
          <ac:chgData name="Lindsey Young" userId="e8c8132f38a7801b" providerId="LiveId" clId="{FA657FE0-40D8-4D63-97B0-23141165013C}" dt="2023-01-28T21:56:10.687" v="1190" actId="700"/>
          <ac:spMkLst>
            <pc:docMk/>
            <pc:sldMk cId="4098543224" sldId="362"/>
            <ac:spMk id="11" creationId="{27950159-72FE-286F-E33B-57F76E18CD7C}"/>
          </ac:spMkLst>
        </pc:spChg>
        <pc:spChg chg="add mod ord">
          <ac:chgData name="Lindsey Young" userId="e8c8132f38a7801b" providerId="LiveId" clId="{FA657FE0-40D8-4D63-97B0-23141165013C}" dt="2023-01-28T23:05:41.754" v="1469" actId="1076"/>
          <ac:spMkLst>
            <pc:docMk/>
            <pc:sldMk cId="4098543224" sldId="362"/>
            <ac:spMk id="12" creationId="{967DCBF4-9886-2ACB-F63F-2E0ECCCAAF29}"/>
          </ac:spMkLst>
        </pc:spChg>
        <pc:spChg chg="add del mod ord">
          <ac:chgData name="Lindsey Young" userId="e8c8132f38a7801b" providerId="LiveId" clId="{FA657FE0-40D8-4D63-97B0-23141165013C}" dt="2023-01-28T21:56:16.134" v="1192" actId="478"/>
          <ac:spMkLst>
            <pc:docMk/>
            <pc:sldMk cId="4098543224" sldId="362"/>
            <ac:spMk id="13" creationId="{29F94895-7205-2DFF-7680-53DA1360A2E9}"/>
          </ac:spMkLst>
        </pc:spChg>
        <pc:spChg chg="add del mod ord">
          <ac:chgData name="Lindsey Young" userId="e8c8132f38a7801b" providerId="LiveId" clId="{FA657FE0-40D8-4D63-97B0-23141165013C}" dt="2023-01-28T21:56:13.685" v="1191" actId="478"/>
          <ac:spMkLst>
            <pc:docMk/>
            <pc:sldMk cId="4098543224" sldId="362"/>
            <ac:spMk id="14" creationId="{18E809FD-9D12-68C9-A752-BC3949B2E4BE}"/>
          </ac:spMkLst>
        </pc:spChg>
        <pc:spChg chg="add del mod ord">
          <ac:chgData name="Lindsey Young" userId="e8c8132f38a7801b" providerId="LiveId" clId="{FA657FE0-40D8-4D63-97B0-23141165013C}" dt="2023-01-28T21:56:20.574" v="1194" actId="478"/>
          <ac:spMkLst>
            <pc:docMk/>
            <pc:sldMk cId="4098543224" sldId="362"/>
            <ac:spMk id="15" creationId="{E556FF0C-6075-A958-110B-393C9CDEC124}"/>
          </ac:spMkLst>
        </pc:spChg>
        <pc:spChg chg="add del mod ord">
          <ac:chgData name="Lindsey Young" userId="e8c8132f38a7801b" providerId="LiveId" clId="{FA657FE0-40D8-4D63-97B0-23141165013C}" dt="2023-01-28T21:56:18.137" v="1193" actId="478"/>
          <ac:spMkLst>
            <pc:docMk/>
            <pc:sldMk cId="4098543224" sldId="362"/>
            <ac:spMk id="16" creationId="{4111A38E-F09A-2DFA-97EF-38BF97A38D02}"/>
          </ac:spMkLst>
        </pc:spChg>
        <pc:spChg chg="add del mod ord">
          <ac:chgData name="Lindsey Young" userId="e8c8132f38a7801b" providerId="LiveId" clId="{FA657FE0-40D8-4D63-97B0-23141165013C}" dt="2023-01-28T21:56:23.992" v="1196" actId="478"/>
          <ac:spMkLst>
            <pc:docMk/>
            <pc:sldMk cId="4098543224" sldId="362"/>
            <ac:spMk id="17" creationId="{4E3DA004-6D89-97E3-4115-3469047B2261}"/>
          </ac:spMkLst>
        </pc:spChg>
        <pc:spChg chg="add del mod ord">
          <ac:chgData name="Lindsey Young" userId="e8c8132f38a7801b" providerId="LiveId" clId="{FA657FE0-40D8-4D63-97B0-23141165013C}" dt="2023-01-28T21:56:22.265" v="1195" actId="478"/>
          <ac:spMkLst>
            <pc:docMk/>
            <pc:sldMk cId="4098543224" sldId="362"/>
            <ac:spMk id="18" creationId="{831ED836-5331-AE28-F70C-280AEDA7F446}"/>
          </ac:spMkLst>
        </pc:spChg>
        <pc:spChg chg="add del mod ord">
          <ac:chgData name="Lindsey Young" userId="e8c8132f38a7801b" providerId="LiveId" clId="{FA657FE0-40D8-4D63-97B0-23141165013C}" dt="2023-01-28T21:56:27.955" v="1198" actId="478"/>
          <ac:spMkLst>
            <pc:docMk/>
            <pc:sldMk cId="4098543224" sldId="362"/>
            <ac:spMk id="19" creationId="{6283BEE2-0C0C-5A7E-FBB3-59EE3978F5FE}"/>
          </ac:spMkLst>
        </pc:spChg>
        <pc:spChg chg="add del mod ord">
          <ac:chgData name="Lindsey Young" userId="e8c8132f38a7801b" providerId="LiveId" clId="{FA657FE0-40D8-4D63-97B0-23141165013C}" dt="2023-01-28T21:56:26.702" v="1197" actId="478"/>
          <ac:spMkLst>
            <pc:docMk/>
            <pc:sldMk cId="4098543224" sldId="362"/>
            <ac:spMk id="20" creationId="{4C4C6E3F-94FC-9F0C-A413-AF803681D069}"/>
          </ac:spMkLst>
        </pc:spChg>
        <pc:spChg chg="add del mod ord">
          <ac:chgData name="Lindsey Young" userId="e8c8132f38a7801b" providerId="LiveId" clId="{FA657FE0-40D8-4D63-97B0-23141165013C}" dt="2023-01-28T21:56:31.990" v="1200" actId="478"/>
          <ac:spMkLst>
            <pc:docMk/>
            <pc:sldMk cId="4098543224" sldId="362"/>
            <ac:spMk id="21" creationId="{598FB9E9-6FFF-52D7-A700-A4962B40FB68}"/>
          </ac:spMkLst>
        </pc:spChg>
        <pc:spChg chg="add del mod ord">
          <ac:chgData name="Lindsey Young" userId="e8c8132f38a7801b" providerId="LiveId" clId="{FA657FE0-40D8-4D63-97B0-23141165013C}" dt="2023-01-28T21:56:30.756" v="1199" actId="478"/>
          <ac:spMkLst>
            <pc:docMk/>
            <pc:sldMk cId="4098543224" sldId="362"/>
            <ac:spMk id="22" creationId="{DB84F9A0-64DD-24F7-6F2A-BB0FCB451F47}"/>
          </ac:spMkLst>
        </pc:spChg>
        <pc:spChg chg="add del mod">
          <ac:chgData name="Lindsey Young" userId="e8c8132f38a7801b" providerId="LiveId" clId="{FA657FE0-40D8-4D63-97B0-23141165013C}" dt="2023-01-28T23:01:11.714" v="1288" actId="478"/>
          <ac:spMkLst>
            <pc:docMk/>
            <pc:sldMk cId="4098543224" sldId="362"/>
            <ac:spMk id="25" creationId="{B10C6D62-C9D4-C97B-6A15-8BE606568FF3}"/>
          </ac:spMkLst>
        </pc:spChg>
        <pc:spChg chg="add mod">
          <ac:chgData name="Lindsey Young" userId="e8c8132f38a7801b" providerId="LiveId" clId="{FA657FE0-40D8-4D63-97B0-23141165013C}" dt="2023-01-28T23:06:01.718" v="1473" actId="1076"/>
          <ac:spMkLst>
            <pc:docMk/>
            <pc:sldMk cId="4098543224" sldId="362"/>
            <ac:spMk id="26" creationId="{B5EA7A63-B30F-1997-2B3A-753B254314AE}"/>
          </ac:spMkLst>
        </pc:spChg>
        <pc:spChg chg="add mod">
          <ac:chgData name="Lindsey Young" userId="e8c8132f38a7801b" providerId="LiveId" clId="{FA657FE0-40D8-4D63-97B0-23141165013C}" dt="2023-01-28T23:06:05.339" v="1474" actId="1076"/>
          <ac:spMkLst>
            <pc:docMk/>
            <pc:sldMk cId="4098543224" sldId="362"/>
            <ac:spMk id="27" creationId="{F99301E1-462D-88C0-A9D4-209DA03D816B}"/>
          </ac:spMkLst>
        </pc:spChg>
        <pc:spChg chg="add mod">
          <ac:chgData name="Lindsey Young" userId="e8c8132f38a7801b" providerId="LiveId" clId="{FA657FE0-40D8-4D63-97B0-23141165013C}" dt="2023-01-28T23:11:28" v="1544" actId="122"/>
          <ac:spMkLst>
            <pc:docMk/>
            <pc:sldMk cId="4098543224" sldId="362"/>
            <ac:spMk id="40" creationId="{DEF0D30A-905E-C7FD-7F30-967C14698C68}"/>
          </ac:spMkLst>
        </pc:spChg>
        <pc:spChg chg="add mod">
          <ac:chgData name="Lindsey Young" userId="e8c8132f38a7801b" providerId="LiveId" clId="{FA657FE0-40D8-4D63-97B0-23141165013C}" dt="2023-01-28T23:13:22.115" v="1657" actId="20577"/>
          <ac:spMkLst>
            <pc:docMk/>
            <pc:sldMk cId="4098543224" sldId="362"/>
            <ac:spMk id="41" creationId="{17B30C28-6F9E-E8A0-AE9D-28BA8D1DAE6C}"/>
          </ac:spMkLst>
        </pc:spChg>
        <pc:spChg chg="add mod">
          <ac:chgData name="Lindsey Young" userId="e8c8132f38a7801b" providerId="LiveId" clId="{FA657FE0-40D8-4D63-97B0-23141165013C}" dt="2023-01-28T23:12:57.171" v="1630" actId="1076"/>
          <ac:spMkLst>
            <pc:docMk/>
            <pc:sldMk cId="4098543224" sldId="362"/>
            <ac:spMk id="42" creationId="{9CA93A56-D5F3-9FF4-0DC7-6CE55090411E}"/>
          </ac:spMkLst>
        </pc:spChg>
        <pc:spChg chg="add mod">
          <ac:chgData name="Lindsey Young" userId="e8c8132f38a7801b" providerId="LiveId" clId="{FA657FE0-40D8-4D63-97B0-23141165013C}" dt="2023-01-28T23:12:39.122" v="1603" actId="1076"/>
          <ac:spMkLst>
            <pc:docMk/>
            <pc:sldMk cId="4098543224" sldId="362"/>
            <ac:spMk id="43" creationId="{DB60FB09-FC29-2FBA-C470-F4B48EE9C76B}"/>
          </ac:spMkLst>
        </pc:spChg>
        <pc:spChg chg="add mod">
          <ac:chgData name="Lindsey Young" userId="e8c8132f38a7801b" providerId="LiveId" clId="{FA657FE0-40D8-4D63-97B0-23141165013C}" dt="2023-01-28T23:12:17.817" v="1576" actId="20577"/>
          <ac:spMkLst>
            <pc:docMk/>
            <pc:sldMk cId="4098543224" sldId="362"/>
            <ac:spMk id="44" creationId="{359E7C0E-A3EF-D9B8-92DC-D360156719DC}"/>
          </ac:spMkLst>
        </pc:spChg>
        <pc:picChg chg="add mod">
          <ac:chgData name="Lindsey Young" userId="e8c8132f38a7801b" providerId="LiveId" clId="{FA657FE0-40D8-4D63-97B0-23141165013C}" dt="2023-01-28T23:07:05.151" v="1477" actId="14100"/>
          <ac:picMkLst>
            <pc:docMk/>
            <pc:sldMk cId="4098543224" sldId="362"/>
            <ac:picMk id="24" creationId="{12C872F9-71FC-9B9F-F1BA-38E2EC81401B}"/>
          </ac:picMkLst>
        </pc:picChg>
        <pc:cxnChg chg="add del">
          <ac:chgData name="Lindsey Young" userId="e8c8132f38a7801b" providerId="LiveId" clId="{FA657FE0-40D8-4D63-97B0-23141165013C}" dt="2023-01-28T23:07:00.957" v="1476" actId="11529"/>
          <ac:cxnSpMkLst>
            <pc:docMk/>
            <pc:sldMk cId="4098543224" sldId="362"/>
            <ac:cxnSpMk id="29" creationId="{D2BE52E0-592B-8923-D0C5-7C862EF6FF7B}"/>
          </ac:cxnSpMkLst>
        </pc:cxnChg>
        <pc:cxnChg chg="add mod">
          <ac:chgData name="Lindsey Young" userId="e8c8132f38a7801b" providerId="LiveId" clId="{FA657FE0-40D8-4D63-97B0-23141165013C}" dt="2023-01-28T23:09:01.549" v="1488" actId="13822"/>
          <ac:cxnSpMkLst>
            <pc:docMk/>
            <pc:sldMk cId="4098543224" sldId="362"/>
            <ac:cxnSpMk id="31" creationId="{4D790F82-83DB-A72E-2B0D-4A8D6C110444}"/>
          </ac:cxnSpMkLst>
        </pc:cxnChg>
        <pc:cxnChg chg="add mod">
          <ac:chgData name="Lindsey Young" userId="e8c8132f38a7801b" providerId="LiveId" clId="{FA657FE0-40D8-4D63-97B0-23141165013C}" dt="2023-01-28T23:09:06" v="1489" actId="13822"/>
          <ac:cxnSpMkLst>
            <pc:docMk/>
            <pc:sldMk cId="4098543224" sldId="362"/>
            <ac:cxnSpMk id="33" creationId="{3DA923D6-D405-31BF-7DC7-1EAE099B1C05}"/>
          </ac:cxnSpMkLst>
        </pc:cxnChg>
        <pc:cxnChg chg="add mod">
          <ac:chgData name="Lindsey Young" userId="e8c8132f38a7801b" providerId="LiveId" clId="{FA657FE0-40D8-4D63-97B0-23141165013C}" dt="2023-01-28T23:09:09.836" v="1490" actId="13822"/>
          <ac:cxnSpMkLst>
            <pc:docMk/>
            <pc:sldMk cId="4098543224" sldId="362"/>
            <ac:cxnSpMk id="35" creationId="{F7F9780C-9D4C-CA25-1ECF-B5226E9D853B}"/>
          </ac:cxnSpMkLst>
        </pc:cxnChg>
        <pc:cxnChg chg="add mod">
          <ac:chgData name="Lindsey Young" userId="e8c8132f38a7801b" providerId="LiveId" clId="{FA657FE0-40D8-4D63-97B0-23141165013C}" dt="2023-01-28T23:09:31.348" v="1492" actId="13822"/>
          <ac:cxnSpMkLst>
            <pc:docMk/>
            <pc:sldMk cId="4098543224" sldId="362"/>
            <ac:cxnSpMk id="37" creationId="{9257CE93-CBC1-C5B5-E49E-11700BEF8CF5}"/>
          </ac:cxnSpMkLst>
        </pc:cxnChg>
        <pc:cxnChg chg="add mod">
          <ac:chgData name="Lindsey Young" userId="e8c8132f38a7801b" providerId="LiveId" clId="{FA657FE0-40D8-4D63-97B0-23141165013C}" dt="2023-01-28T23:10:16.078" v="1494" actId="13822"/>
          <ac:cxnSpMkLst>
            <pc:docMk/>
            <pc:sldMk cId="4098543224" sldId="362"/>
            <ac:cxnSpMk id="39" creationId="{66EDA43E-F65A-7415-726B-A8615E9CA533}"/>
          </ac:cxnSpMkLst>
        </pc:cxnChg>
      </pc:sldChg>
      <pc:sldChg chg="del">
        <pc:chgData name="Lindsey Young" userId="e8c8132f38a7801b" providerId="LiveId" clId="{FA657FE0-40D8-4D63-97B0-23141165013C}" dt="2023-01-28T21:54:32.359" v="1128" actId="2696"/>
        <pc:sldMkLst>
          <pc:docMk/>
          <pc:sldMk cId="495483412" sldId="363"/>
        </pc:sldMkLst>
      </pc:sldChg>
      <pc:sldChg chg="addSp delSp modSp new mod">
        <pc:chgData name="Lindsey Young" userId="e8c8132f38a7801b" providerId="LiveId" clId="{FA657FE0-40D8-4D63-97B0-23141165013C}" dt="2023-01-29T00:32:01.239" v="3196" actId="1076"/>
        <pc:sldMkLst>
          <pc:docMk/>
          <pc:sldMk cId="1738748574" sldId="363"/>
        </pc:sldMkLst>
        <pc:spChg chg="del mod">
          <ac:chgData name="Lindsey Young" userId="e8c8132f38a7801b" providerId="LiveId" clId="{FA657FE0-40D8-4D63-97B0-23141165013C}" dt="2023-01-28T23:21:27.963" v="1713" actId="478"/>
          <ac:spMkLst>
            <pc:docMk/>
            <pc:sldMk cId="1738748574" sldId="363"/>
            <ac:spMk id="2" creationId="{D57F3333-DDB0-3F73-6529-0BCC500954D4}"/>
          </ac:spMkLst>
        </pc:spChg>
        <pc:spChg chg="mod">
          <ac:chgData name="Lindsey Young" userId="e8c8132f38a7801b" providerId="LiveId" clId="{FA657FE0-40D8-4D63-97B0-23141165013C}" dt="2023-01-29T00:31:31.595" v="3194" actId="20577"/>
          <ac:spMkLst>
            <pc:docMk/>
            <pc:sldMk cId="1738748574" sldId="363"/>
            <ac:spMk id="3" creationId="{1DEC44E8-80B9-7BF7-A067-D708BE9D6619}"/>
          </ac:spMkLst>
        </pc:spChg>
        <pc:spChg chg="del">
          <ac:chgData name="Lindsey Young" userId="e8c8132f38a7801b" providerId="LiveId" clId="{FA657FE0-40D8-4D63-97B0-23141165013C}" dt="2023-01-28T23:19:51.173" v="1678" actId="478"/>
          <ac:spMkLst>
            <pc:docMk/>
            <pc:sldMk cId="1738748574" sldId="363"/>
            <ac:spMk id="4" creationId="{2CA331FE-887C-62A8-4BBF-94DC50BDDF0A}"/>
          </ac:spMkLst>
        </pc:spChg>
        <pc:spChg chg="del">
          <ac:chgData name="Lindsey Young" userId="e8c8132f38a7801b" providerId="LiveId" clId="{FA657FE0-40D8-4D63-97B0-23141165013C}" dt="2023-01-28T23:22:05.395" v="1722" actId="478"/>
          <ac:spMkLst>
            <pc:docMk/>
            <pc:sldMk cId="1738748574" sldId="363"/>
            <ac:spMk id="5" creationId="{59DA5DBA-EE9B-C0B5-E7C3-D8416489E6D3}"/>
          </ac:spMkLst>
        </pc:spChg>
        <pc:spChg chg="del">
          <ac:chgData name="Lindsey Young" userId="e8c8132f38a7801b" providerId="LiveId" clId="{FA657FE0-40D8-4D63-97B0-23141165013C}" dt="2023-01-28T23:22:02.748" v="1721" actId="478"/>
          <ac:spMkLst>
            <pc:docMk/>
            <pc:sldMk cId="1738748574" sldId="363"/>
            <ac:spMk id="6" creationId="{C86331FF-6BC3-3CDC-0719-C237EB137CD3}"/>
          </ac:spMkLst>
        </pc:spChg>
        <pc:spChg chg="add mod">
          <ac:chgData name="Lindsey Young" userId="e8c8132f38a7801b" providerId="LiveId" clId="{FA657FE0-40D8-4D63-97B0-23141165013C}" dt="2023-01-28T23:20:00.285" v="1681" actId="14100"/>
          <ac:spMkLst>
            <pc:docMk/>
            <pc:sldMk cId="1738748574" sldId="363"/>
            <ac:spMk id="8" creationId="{0BF6B4C7-7757-173E-3CFA-9F853837D1FB}"/>
          </ac:spMkLst>
        </pc:spChg>
        <pc:spChg chg="add mod">
          <ac:chgData name="Lindsey Young" userId="e8c8132f38a7801b" providerId="LiveId" clId="{FA657FE0-40D8-4D63-97B0-23141165013C}" dt="2023-01-28T23:20:54.102" v="1692" actId="1076"/>
          <ac:spMkLst>
            <pc:docMk/>
            <pc:sldMk cId="1738748574" sldId="363"/>
            <ac:spMk id="11" creationId="{D554326C-A52C-8207-3015-D505857C460D}"/>
          </ac:spMkLst>
        </pc:spChg>
        <pc:spChg chg="add mod">
          <ac:chgData name="Lindsey Young" userId="e8c8132f38a7801b" providerId="LiveId" clId="{FA657FE0-40D8-4D63-97B0-23141165013C}" dt="2023-01-28T23:21:03.917" v="1694" actId="1076"/>
          <ac:spMkLst>
            <pc:docMk/>
            <pc:sldMk cId="1738748574" sldId="363"/>
            <ac:spMk id="12" creationId="{5E8C30F8-92E3-199D-11B2-F0A30CE62DD9}"/>
          </ac:spMkLst>
        </pc:spChg>
        <pc:spChg chg="add mod">
          <ac:chgData name="Lindsey Young" userId="e8c8132f38a7801b" providerId="LiveId" clId="{FA657FE0-40D8-4D63-97B0-23141165013C}" dt="2023-01-29T00:32:01.239" v="3196" actId="1076"/>
          <ac:spMkLst>
            <pc:docMk/>
            <pc:sldMk cId="1738748574" sldId="363"/>
            <ac:spMk id="16" creationId="{A54D523B-7D19-A946-3551-FB9C28C8B3E9}"/>
          </ac:spMkLst>
        </pc:spChg>
        <pc:picChg chg="add mod">
          <ac:chgData name="Lindsey Young" userId="e8c8132f38a7801b" providerId="LiveId" clId="{FA657FE0-40D8-4D63-97B0-23141165013C}" dt="2023-01-28T23:20:33.551" v="1689" actId="1076"/>
          <ac:picMkLst>
            <pc:docMk/>
            <pc:sldMk cId="1738748574" sldId="363"/>
            <ac:picMk id="9" creationId="{30825895-765A-8E6E-CBCA-FC8FD5C76246}"/>
          </ac:picMkLst>
        </pc:picChg>
        <pc:picChg chg="add mod">
          <ac:chgData name="Lindsey Young" userId="e8c8132f38a7801b" providerId="LiveId" clId="{FA657FE0-40D8-4D63-97B0-23141165013C}" dt="2023-01-28T23:20:29.491" v="1688" actId="1076"/>
          <ac:picMkLst>
            <pc:docMk/>
            <pc:sldMk cId="1738748574" sldId="363"/>
            <ac:picMk id="10" creationId="{B5ADB644-997C-183E-2C68-9AA986C208AA}"/>
          </ac:picMkLst>
        </pc:picChg>
        <pc:picChg chg="add del mod">
          <ac:chgData name="Lindsey Young" userId="e8c8132f38a7801b" providerId="LiveId" clId="{FA657FE0-40D8-4D63-97B0-23141165013C}" dt="2023-01-29T00:27:11.911" v="3162" actId="478"/>
          <ac:picMkLst>
            <pc:docMk/>
            <pc:sldMk cId="1738748574" sldId="363"/>
            <ac:picMk id="13" creationId="{10388C40-F062-D0B4-FC22-693F8982524C}"/>
          </ac:picMkLst>
        </pc:picChg>
        <pc:picChg chg="add del mod">
          <ac:chgData name="Lindsey Young" userId="e8c8132f38a7801b" providerId="LiveId" clId="{FA657FE0-40D8-4D63-97B0-23141165013C}" dt="2023-01-28T23:22:14.508" v="1724" actId="478"/>
          <ac:picMkLst>
            <pc:docMk/>
            <pc:sldMk cId="1738748574" sldId="363"/>
            <ac:picMk id="14" creationId="{A09A219E-350F-24B8-41F1-7F7EA1DA8EC2}"/>
          </ac:picMkLst>
        </pc:picChg>
        <pc:picChg chg="add mod">
          <ac:chgData name="Lindsey Young" userId="e8c8132f38a7801b" providerId="LiveId" clId="{FA657FE0-40D8-4D63-97B0-23141165013C}" dt="2023-01-29T00:27:25.871" v="3167" actId="14100"/>
          <ac:picMkLst>
            <pc:docMk/>
            <pc:sldMk cId="1738748574" sldId="363"/>
            <ac:picMk id="18" creationId="{BDB236C0-6465-6A41-6EFB-8B97AD3E3EAD}"/>
          </ac:picMkLst>
        </pc:picChg>
      </pc:sldChg>
      <pc:sldChg chg="addSp delSp modSp del mod chgLayout">
        <pc:chgData name="Lindsey Young" userId="e8c8132f38a7801b" providerId="LiveId" clId="{FA657FE0-40D8-4D63-97B0-23141165013C}" dt="2023-01-28T21:55:34.270" v="1187" actId="2696"/>
        <pc:sldMkLst>
          <pc:docMk/>
          <pc:sldMk cId="643842168" sldId="364"/>
        </pc:sldMkLst>
        <pc:spChg chg="mod ord">
          <ac:chgData name="Lindsey Young" userId="e8c8132f38a7801b" providerId="LiveId" clId="{FA657FE0-40D8-4D63-97B0-23141165013C}" dt="2023-01-28T21:55:23.727" v="1178" actId="700"/>
          <ac:spMkLst>
            <pc:docMk/>
            <pc:sldMk cId="643842168" sldId="364"/>
            <ac:spMk id="2" creationId="{8C122DF8-59D4-D94D-8ED9-F2F319899DBF}"/>
          </ac:spMkLst>
        </pc:spChg>
        <pc:spChg chg="mod ord">
          <ac:chgData name="Lindsey Young" userId="e8c8132f38a7801b" providerId="LiveId" clId="{FA657FE0-40D8-4D63-97B0-23141165013C}" dt="2023-01-28T21:55:23.727" v="1178" actId="700"/>
          <ac:spMkLst>
            <pc:docMk/>
            <pc:sldMk cId="643842168" sldId="364"/>
            <ac:spMk id="3" creationId="{4D5B7634-ADBA-124F-B8CA-431F07F18D44}"/>
          </ac:spMkLst>
        </pc:spChg>
        <pc:spChg chg="mod ord">
          <ac:chgData name="Lindsey Young" userId="e8c8132f38a7801b" providerId="LiveId" clId="{FA657FE0-40D8-4D63-97B0-23141165013C}" dt="2023-01-28T21:55:23.727" v="1178" actId="700"/>
          <ac:spMkLst>
            <pc:docMk/>
            <pc:sldMk cId="643842168" sldId="364"/>
            <ac:spMk id="4" creationId="{529E91F3-E1A0-DB4A-8CD8-D9D1AB0FFB40}"/>
          </ac:spMkLst>
        </pc:spChg>
        <pc:spChg chg="mod ord">
          <ac:chgData name="Lindsey Young" userId="e8c8132f38a7801b" providerId="LiveId" clId="{FA657FE0-40D8-4D63-97B0-23141165013C}" dt="2023-01-28T21:55:23.727" v="1178" actId="700"/>
          <ac:spMkLst>
            <pc:docMk/>
            <pc:sldMk cId="643842168" sldId="364"/>
            <ac:spMk id="5" creationId="{AB744071-0CE2-7746-9315-22EC28A0F462}"/>
          </ac:spMkLst>
        </pc:spChg>
        <pc:spChg chg="add del mod">
          <ac:chgData name="Lindsey Young" userId="e8c8132f38a7801b" providerId="LiveId" clId="{FA657FE0-40D8-4D63-97B0-23141165013C}" dt="2023-01-28T21:55:05.501" v="1171" actId="478"/>
          <ac:spMkLst>
            <pc:docMk/>
            <pc:sldMk cId="643842168" sldId="364"/>
            <ac:spMk id="7" creationId="{8CD9F219-6EA0-D83D-DC45-672BA5309B80}"/>
          </ac:spMkLst>
        </pc:spChg>
        <pc:spChg chg="add del mod">
          <ac:chgData name="Lindsey Young" userId="e8c8132f38a7801b" providerId="LiveId" clId="{FA657FE0-40D8-4D63-97B0-23141165013C}" dt="2023-01-28T21:55:08.387" v="1173" actId="478"/>
          <ac:spMkLst>
            <pc:docMk/>
            <pc:sldMk cId="643842168" sldId="364"/>
            <ac:spMk id="9" creationId="{355332DE-AAB0-2186-F4A6-1B3F3D7151AC}"/>
          </ac:spMkLst>
        </pc:spChg>
        <pc:spChg chg="add del mod">
          <ac:chgData name="Lindsey Young" userId="e8c8132f38a7801b" providerId="LiveId" clId="{FA657FE0-40D8-4D63-97B0-23141165013C}" dt="2023-01-28T21:55:17.066" v="1177" actId="478"/>
          <ac:spMkLst>
            <pc:docMk/>
            <pc:sldMk cId="643842168" sldId="364"/>
            <ac:spMk id="11" creationId="{3442ECA9-377B-50D6-3A35-91078AB5859F}"/>
          </ac:spMkLst>
        </pc:spChg>
        <pc:spChg chg="add del mod">
          <ac:chgData name="Lindsey Young" userId="e8c8132f38a7801b" providerId="LiveId" clId="{FA657FE0-40D8-4D63-97B0-23141165013C}" dt="2023-01-28T21:55:15.062" v="1176" actId="478"/>
          <ac:spMkLst>
            <pc:docMk/>
            <pc:sldMk cId="643842168" sldId="364"/>
            <ac:spMk id="13" creationId="{3337FA5F-0E35-0886-D0B8-5F9DB5C1DFF8}"/>
          </ac:spMkLst>
        </pc:spChg>
        <pc:spChg chg="add mod ord">
          <ac:chgData name="Lindsey Young" userId="e8c8132f38a7801b" providerId="LiveId" clId="{FA657FE0-40D8-4D63-97B0-23141165013C}" dt="2023-01-28T21:55:23.727" v="1178" actId="700"/>
          <ac:spMkLst>
            <pc:docMk/>
            <pc:sldMk cId="643842168" sldId="364"/>
            <ac:spMk id="14" creationId="{5EFBE634-0A0F-0B28-9302-E87C75042CCA}"/>
          </ac:spMkLst>
        </pc:spChg>
        <pc:spChg chg="del">
          <ac:chgData name="Lindsey Young" userId="e8c8132f38a7801b" providerId="LiveId" clId="{FA657FE0-40D8-4D63-97B0-23141165013C}" dt="2023-01-28T21:55:07.502" v="1172" actId="478"/>
          <ac:spMkLst>
            <pc:docMk/>
            <pc:sldMk cId="643842168" sldId="364"/>
            <ac:spMk id="44" creationId="{906E4DF9-127F-4650-8BAA-2521A37885B0}"/>
          </ac:spMkLst>
        </pc:spChg>
        <pc:spChg chg="del mod">
          <ac:chgData name="Lindsey Young" userId="e8c8132f38a7801b" providerId="LiveId" clId="{FA657FE0-40D8-4D63-97B0-23141165013C}" dt="2023-01-28T21:55:02.684" v="1170" actId="478"/>
          <ac:spMkLst>
            <pc:docMk/>
            <pc:sldMk cId="643842168" sldId="364"/>
            <ac:spMk id="45" creationId="{803A1E73-C790-447A-974F-B3ADB50149F7}"/>
          </ac:spMkLst>
        </pc:spChg>
        <pc:spChg chg="mod ord">
          <ac:chgData name="Lindsey Young" userId="e8c8132f38a7801b" providerId="LiveId" clId="{FA657FE0-40D8-4D63-97B0-23141165013C}" dt="2023-01-28T21:55:23.765" v="1179" actId="27636"/>
          <ac:spMkLst>
            <pc:docMk/>
            <pc:sldMk cId="643842168" sldId="364"/>
            <ac:spMk id="46" creationId="{A09D80D2-95FB-43C6-96F8-7EF7737C28BA}"/>
          </ac:spMkLst>
        </pc:spChg>
        <pc:spChg chg="del mod ord">
          <ac:chgData name="Lindsey Young" userId="e8c8132f38a7801b" providerId="LiveId" clId="{FA657FE0-40D8-4D63-97B0-23141165013C}" dt="2023-01-28T21:55:28.887" v="1186" actId="478"/>
          <ac:spMkLst>
            <pc:docMk/>
            <pc:sldMk cId="643842168" sldId="364"/>
            <ac:spMk id="47" creationId="{DDA232CE-EB44-41DD-920C-AEDD5C33D2A5}"/>
          </ac:spMkLst>
        </pc:spChg>
        <pc:spChg chg="mod ord">
          <ac:chgData name="Lindsey Young" userId="e8c8132f38a7801b" providerId="LiveId" clId="{FA657FE0-40D8-4D63-97B0-23141165013C}" dt="2023-01-28T21:55:23.776" v="1183" actId="27636"/>
          <ac:spMkLst>
            <pc:docMk/>
            <pc:sldMk cId="643842168" sldId="364"/>
            <ac:spMk id="48" creationId="{CEBFC0C0-C506-47F0-AE21-8A46DB86644A}"/>
          </ac:spMkLst>
        </pc:spChg>
        <pc:spChg chg="mod ord">
          <ac:chgData name="Lindsey Young" userId="e8c8132f38a7801b" providerId="LiveId" clId="{FA657FE0-40D8-4D63-97B0-23141165013C}" dt="2023-01-28T21:55:23.772" v="1182" actId="27636"/>
          <ac:spMkLst>
            <pc:docMk/>
            <pc:sldMk cId="643842168" sldId="364"/>
            <ac:spMk id="49" creationId="{ED796758-F31D-4250-A439-D6DE9523C88B}"/>
          </ac:spMkLst>
        </pc:spChg>
        <pc:spChg chg="del">
          <ac:chgData name="Lindsey Young" userId="e8c8132f38a7801b" providerId="LiveId" clId="{FA657FE0-40D8-4D63-97B0-23141165013C}" dt="2023-01-28T21:55:14.254" v="1175" actId="478"/>
          <ac:spMkLst>
            <pc:docMk/>
            <pc:sldMk cId="643842168" sldId="364"/>
            <ac:spMk id="50" creationId="{C60A09F8-DA84-487F-81AC-337BE4A9F35B}"/>
          </ac:spMkLst>
        </pc:spChg>
        <pc:spChg chg="del">
          <ac:chgData name="Lindsey Young" userId="e8c8132f38a7801b" providerId="LiveId" clId="{FA657FE0-40D8-4D63-97B0-23141165013C}" dt="2023-01-28T21:55:10.482" v="1174" actId="478"/>
          <ac:spMkLst>
            <pc:docMk/>
            <pc:sldMk cId="643842168" sldId="364"/>
            <ac:spMk id="51" creationId="{D582AC9C-B267-4C04-9E50-051DE433538C}"/>
          </ac:spMkLst>
        </pc:spChg>
        <pc:spChg chg="mod ord">
          <ac:chgData name="Lindsey Young" userId="e8c8132f38a7801b" providerId="LiveId" clId="{FA657FE0-40D8-4D63-97B0-23141165013C}" dt="2023-01-28T21:55:23.778" v="1184" actId="27636"/>
          <ac:spMkLst>
            <pc:docMk/>
            <pc:sldMk cId="643842168" sldId="364"/>
            <ac:spMk id="52" creationId="{1E84004F-53E7-47E5-A493-1980475C42D4}"/>
          </ac:spMkLst>
        </pc:spChg>
        <pc:spChg chg="mod ord">
          <ac:chgData name="Lindsey Young" userId="e8c8132f38a7801b" providerId="LiveId" clId="{FA657FE0-40D8-4D63-97B0-23141165013C}" dt="2023-01-28T21:55:23.769" v="1181" actId="27636"/>
          <ac:spMkLst>
            <pc:docMk/>
            <pc:sldMk cId="643842168" sldId="364"/>
            <ac:spMk id="53" creationId="{A1B673DD-4FEC-4191-8446-77B89805FF2B}"/>
          </ac:spMkLst>
        </pc:spChg>
      </pc:sldChg>
      <pc:sldChg chg="addSp delSp modSp new mod">
        <pc:chgData name="Lindsey Young" userId="e8c8132f38a7801b" providerId="LiveId" clId="{FA657FE0-40D8-4D63-97B0-23141165013C}" dt="2023-01-31T00:26:26.579" v="3260" actId="20577"/>
        <pc:sldMkLst>
          <pc:docMk/>
          <pc:sldMk cId="3380932347" sldId="364"/>
        </pc:sldMkLst>
        <pc:spChg chg="mod">
          <ac:chgData name="Lindsey Young" userId="e8c8132f38a7801b" providerId="LiveId" clId="{FA657FE0-40D8-4D63-97B0-23141165013C}" dt="2023-01-28T23:30:19.313" v="2134" actId="20577"/>
          <ac:spMkLst>
            <pc:docMk/>
            <pc:sldMk cId="3380932347" sldId="364"/>
            <ac:spMk id="2" creationId="{4C7D01F9-397F-3FD4-6BBD-AF7C84E7CF84}"/>
          </ac:spMkLst>
        </pc:spChg>
        <pc:spChg chg="del">
          <ac:chgData name="Lindsey Young" userId="e8c8132f38a7801b" providerId="LiveId" clId="{FA657FE0-40D8-4D63-97B0-23141165013C}" dt="2023-01-29T00:06:11.136" v="2466" actId="478"/>
          <ac:spMkLst>
            <pc:docMk/>
            <pc:sldMk cId="3380932347" sldId="364"/>
            <ac:spMk id="3" creationId="{6CD2F642-2BD5-9F5A-8D64-AE3C7F595CE6}"/>
          </ac:spMkLst>
        </pc:spChg>
        <pc:spChg chg="mod">
          <ac:chgData name="Lindsey Young" userId="e8c8132f38a7801b" providerId="LiveId" clId="{FA657FE0-40D8-4D63-97B0-23141165013C}" dt="2023-01-29T00:09:21.982" v="2620" actId="14100"/>
          <ac:spMkLst>
            <pc:docMk/>
            <pc:sldMk cId="3380932347" sldId="364"/>
            <ac:spMk id="4" creationId="{DF8383CC-C001-3C1C-5E57-90DFAC581570}"/>
          </ac:spMkLst>
        </pc:spChg>
        <pc:spChg chg="del">
          <ac:chgData name="Lindsey Young" userId="e8c8132f38a7801b" providerId="LiveId" clId="{FA657FE0-40D8-4D63-97B0-23141165013C}" dt="2023-01-29T00:06:38.050" v="2490" actId="478"/>
          <ac:spMkLst>
            <pc:docMk/>
            <pc:sldMk cId="3380932347" sldId="364"/>
            <ac:spMk id="5" creationId="{3CBD014C-0C80-0988-1D2F-E126884F8893}"/>
          </ac:spMkLst>
        </pc:spChg>
        <pc:spChg chg="mod">
          <ac:chgData name="Lindsey Young" userId="e8c8132f38a7801b" providerId="LiveId" clId="{FA657FE0-40D8-4D63-97B0-23141165013C}" dt="2023-01-29T00:14:18.645" v="2902" actId="20577"/>
          <ac:spMkLst>
            <pc:docMk/>
            <pc:sldMk cId="3380932347" sldId="364"/>
            <ac:spMk id="6" creationId="{6B8D720C-E96B-E24D-6C43-D53E3710DEF8}"/>
          </ac:spMkLst>
        </pc:spChg>
        <pc:spChg chg="del">
          <ac:chgData name="Lindsey Young" userId="e8c8132f38a7801b" providerId="LiveId" clId="{FA657FE0-40D8-4D63-97B0-23141165013C}" dt="2023-01-29T00:06:35.402" v="2489" actId="478"/>
          <ac:spMkLst>
            <pc:docMk/>
            <pc:sldMk cId="3380932347" sldId="364"/>
            <ac:spMk id="7" creationId="{C970F789-8901-3539-3CDC-8230BCBB7F59}"/>
          </ac:spMkLst>
        </pc:spChg>
        <pc:spChg chg="mod">
          <ac:chgData name="Lindsey Young" userId="e8c8132f38a7801b" providerId="LiveId" clId="{FA657FE0-40D8-4D63-97B0-23141165013C}" dt="2023-01-31T00:26:26.579" v="3260" actId="20577"/>
          <ac:spMkLst>
            <pc:docMk/>
            <pc:sldMk cId="3380932347" sldId="364"/>
            <ac:spMk id="8" creationId="{2B32F156-F52D-B2AB-F5C4-D685B4A9E224}"/>
          </ac:spMkLst>
        </pc:spChg>
        <pc:spChg chg="del">
          <ac:chgData name="Lindsey Young" userId="e8c8132f38a7801b" providerId="LiveId" clId="{FA657FE0-40D8-4D63-97B0-23141165013C}" dt="2023-01-29T00:06:25.615" v="2486" actId="478"/>
          <ac:spMkLst>
            <pc:docMk/>
            <pc:sldMk cId="3380932347" sldId="364"/>
            <ac:spMk id="9" creationId="{57BB759A-E4D5-59EA-39C8-4857C91B9F6F}"/>
          </ac:spMkLst>
        </pc:spChg>
        <pc:spChg chg="del">
          <ac:chgData name="Lindsey Young" userId="e8c8132f38a7801b" providerId="LiveId" clId="{FA657FE0-40D8-4D63-97B0-23141165013C}" dt="2023-01-29T00:06:23.413" v="2485" actId="478"/>
          <ac:spMkLst>
            <pc:docMk/>
            <pc:sldMk cId="3380932347" sldId="364"/>
            <ac:spMk id="10" creationId="{F2D01326-5727-FA65-8A24-8F53CE405C04}"/>
          </ac:spMkLst>
        </pc:spChg>
        <pc:spChg chg="del">
          <ac:chgData name="Lindsey Young" userId="e8c8132f38a7801b" providerId="LiveId" clId="{FA657FE0-40D8-4D63-97B0-23141165013C}" dt="2023-01-29T00:06:31.521" v="2488" actId="478"/>
          <ac:spMkLst>
            <pc:docMk/>
            <pc:sldMk cId="3380932347" sldId="364"/>
            <ac:spMk id="11" creationId="{8D057E30-AB61-F1E3-76D3-B1CF977DF725}"/>
          </ac:spMkLst>
        </pc:spChg>
        <pc:spChg chg="del">
          <ac:chgData name="Lindsey Young" userId="e8c8132f38a7801b" providerId="LiveId" clId="{FA657FE0-40D8-4D63-97B0-23141165013C}" dt="2023-01-29T00:06:28.679" v="2487" actId="478"/>
          <ac:spMkLst>
            <pc:docMk/>
            <pc:sldMk cId="3380932347" sldId="364"/>
            <ac:spMk id="12" creationId="{02781D01-886F-94D3-E507-B31506E0738B}"/>
          </ac:spMkLst>
        </pc:spChg>
        <pc:spChg chg="del">
          <ac:chgData name="Lindsey Young" userId="e8c8132f38a7801b" providerId="LiveId" clId="{FA657FE0-40D8-4D63-97B0-23141165013C}" dt="2023-01-29T00:04:47.607" v="2411" actId="478"/>
          <ac:spMkLst>
            <pc:docMk/>
            <pc:sldMk cId="3380932347" sldId="364"/>
            <ac:spMk id="13" creationId="{FA649C7C-ED2C-18EB-BC4C-44DDFE18180F}"/>
          </ac:spMkLst>
        </pc:spChg>
        <pc:spChg chg="del">
          <ac:chgData name="Lindsey Young" userId="e8c8132f38a7801b" providerId="LiveId" clId="{FA657FE0-40D8-4D63-97B0-23141165013C}" dt="2023-01-29T00:04:43.387" v="2410" actId="478"/>
          <ac:spMkLst>
            <pc:docMk/>
            <pc:sldMk cId="3380932347" sldId="364"/>
            <ac:spMk id="14" creationId="{9649BEE4-87FD-BA9D-5C8E-7D667C1F6E2D}"/>
          </ac:spMkLst>
        </pc:spChg>
        <pc:spChg chg="mod">
          <ac:chgData name="Lindsey Young" userId="e8c8132f38a7801b" providerId="LiveId" clId="{FA657FE0-40D8-4D63-97B0-23141165013C}" dt="2023-01-29T00:04:52.474" v="2412" actId="1076"/>
          <ac:spMkLst>
            <pc:docMk/>
            <pc:sldMk cId="3380932347" sldId="364"/>
            <ac:spMk id="15" creationId="{DE9A635C-5BA3-724A-1582-683B32AC881A}"/>
          </ac:spMkLst>
        </pc:spChg>
        <pc:picChg chg="add del mod">
          <ac:chgData name="Lindsey Young" userId="e8c8132f38a7801b" providerId="LiveId" clId="{FA657FE0-40D8-4D63-97B0-23141165013C}" dt="2023-01-29T00:18:03.055" v="3157" actId="478"/>
          <ac:picMkLst>
            <pc:docMk/>
            <pc:sldMk cId="3380932347" sldId="364"/>
            <ac:picMk id="17" creationId="{67E92262-6321-7D02-20CA-B366F2FF6729}"/>
          </ac:picMkLst>
        </pc:picChg>
        <pc:picChg chg="add del mod">
          <ac:chgData name="Lindsey Young" userId="e8c8132f38a7801b" providerId="LiveId" clId="{FA657FE0-40D8-4D63-97B0-23141165013C}" dt="2023-01-29T00:18:03.055" v="3157" actId="478"/>
          <ac:picMkLst>
            <pc:docMk/>
            <pc:sldMk cId="3380932347" sldId="364"/>
            <ac:picMk id="19" creationId="{E66859D4-1B07-407D-A07E-85E1F5DE50EE}"/>
          </ac:picMkLst>
        </pc:picChg>
        <pc:picChg chg="add mod">
          <ac:chgData name="Lindsey Young" userId="e8c8132f38a7801b" providerId="LiveId" clId="{FA657FE0-40D8-4D63-97B0-23141165013C}" dt="2023-01-29T00:18:26.336" v="3160" actId="1076"/>
          <ac:picMkLst>
            <pc:docMk/>
            <pc:sldMk cId="3380932347" sldId="364"/>
            <ac:picMk id="21" creationId="{BDB4EFBB-97B1-9C76-07DE-172BE2D00841}"/>
          </ac:picMkLst>
        </pc:picChg>
      </pc:sldChg>
      <pc:sldChg chg="addSp delSp modSp new mod">
        <pc:chgData name="Lindsey Young" userId="e8c8132f38a7801b" providerId="LiveId" clId="{FA657FE0-40D8-4D63-97B0-23141165013C}" dt="2023-01-29T00:02:27.411" v="2409" actId="1076"/>
        <pc:sldMkLst>
          <pc:docMk/>
          <pc:sldMk cId="918864433" sldId="365"/>
        </pc:sldMkLst>
        <pc:spChg chg="del">
          <ac:chgData name="Lindsey Young" userId="e8c8132f38a7801b" providerId="LiveId" clId="{FA657FE0-40D8-4D63-97B0-23141165013C}" dt="2023-01-28T23:31:06.113" v="2136" actId="478"/>
          <ac:spMkLst>
            <pc:docMk/>
            <pc:sldMk cId="918864433" sldId="365"/>
            <ac:spMk id="2" creationId="{623464F0-7895-2E50-AA17-A10C0E0CCDD2}"/>
          </ac:spMkLst>
        </pc:spChg>
        <pc:spChg chg="mod">
          <ac:chgData name="Lindsey Young" userId="e8c8132f38a7801b" providerId="LiveId" clId="{FA657FE0-40D8-4D63-97B0-23141165013C}" dt="2023-01-28T23:46:47.039" v="2200" actId="1076"/>
          <ac:spMkLst>
            <pc:docMk/>
            <pc:sldMk cId="918864433" sldId="365"/>
            <ac:spMk id="3" creationId="{E4F28CBE-9E60-648F-C223-709A52A5C171}"/>
          </ac:spMkLst>
        </pc:spChg>
        <pc:spChg chg="del">
          <ac:chgData name="Lindsey Young" userId="e8c8132f38a7801b" providerId="LiveId" clId="{FA657FE0-40D8-4D63-97B0-23141165013C}" dt="2023-01-28T23:31:08.786" v="2137" actId="478"/>
          <ac:spMkLst>
            <pc:docMk/>
            <pc:sldMk cId="918864433" sldId="365"/>
            <ac:spMk id="4" creationId="{326E8E66-41D3-8B92-C221-276B830DED7B}"/>
          </ac:spMkLst>
        </pc:spChg>
        <pc:spChg chg="del">
          <ac:chgData name="Lindsey Young" userId="e8c8132f38a7801b" providerId="LiveId" clId="{FA657FE0-40D8-4D63-97B0-23141165013C}" dt="2023-01-28T23:31:11.008" v="2138" actId="478"/>
          <ac:spMkLst>
            <pc:docMk/>
            <pc:sldMk cId="918864433" sldId="365"/>
            <ac:spMk id="5" creationId="{63FA5954-7010-82A0-A38E-6D764BE6038B}"/>
          </ac:spMkLst>
        </pc:spChg>
        <pc:spChg chg="mod">
          <ac:chgData name="Lindsey Young" userId="e8c8132f38a7801b" providerId="LiveId" clId="{FA657FE0-40D8-4D63-97B0-23141165013C}" dt="2023-01-28T23:46:11.580" v="2192" actId="1076"/>
          <ac:spMkLst>
            <pc:docMk/>
            <pc:sldMk cId="918864433" sldId="365"/>
            <ac:spMk id="6" creationId="{F2088316-8FBD-EA89-198B-2FC630F37AB9}"/>
          </ac:spMkLst>
        </pc:spChg>
        <pc:graphicFrameChg chg="add mod modGraphic">
          <ac:chgData name="Lindsey Young" userId="e8c8132f38a7801b" providerId="LiveId" clId="{FA657FE0-40D8-4D63-97B0-23141165013C}" dt="2023-01-29T00:02:09.514" v="2405" actId="1076"/>
          <ac:graphicFrameMkLst>
            <pc:docMk/>
            <pc:sldMk cId="918864433" sldId="365"/>
            <ac:graphicFrameMk id="9" creationId="{4FBA5BA1-995E-5FCE-3F7B-569B31171CBD}"/>
          </ac:graphicFrameMkLst>
        </pc:graphicFrameChg>
        <pc:picChg chg="add del mod">
          <ac:chgData name="Lindsey Young" userId="e8c8132f38a7801b" providerId="LiveId" clId="{FA657FE0-40D8-4D63-97B0-23141165013C}" dt="2023-01-29T00:01:27.731" v="2397" actId="478"/>
          <ac:picMkLst>
            <pc:docMk/>
            <pc:sldMk cId="918864433" sldId="365"/>
            <ac:picMk id="8" creationId="{EA8829FE-DD9F-1B5E-8572-9E2B24CD788F}"/>
          </ac:picMkLst>
        </pc:picChg>
        <pc:picChg chg="add mod">
          <ac:chgData name="Lindsey Young" userId="e8c8132f38a7801b" providerId="LiveId" clId="{FA657FE0-40D8-4D63-97B0-23141165013C}" dt="2023-01-29T00:02:27.411" v="2409" actId="1076"/>
          <ac:picMkLst>
            <pc:docMk/>
            <pc:sldMk cId="918864433" sldId="365"/>
            <ac:picMk id="11" creationId="{2A9D3550-6620-D3B2-B297-5D7A2B805C89}"/>
          </ac:picMkLst>
        </pc:picChg>
      </pc:sldChg>
      <pc:sldChg chg="add del">
        <pc:chgData name="Lindsey Young" userId="e8c8132f38a7801b" providerId="LiveId" clId="{FA657FE0-40D8-4D63-97B0-23141165013C}" dt="2023-01-28T21:06:35.484" v="899" actId="2696"/>
        <pc:sldMkLst>
          <pc:docMk/>
          <pc:sldMk cId="2040704338" sldId="36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395B66E5-15AA-4745-8A67-3CE257BEE393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44A45-21B3-834A-A491-E4E4B9DC117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C039FDB-18A0-074D-8BA3-A4C3DE896AF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6D13E5-4CEC-3A4A-8E5D-AFCEE7512EEC}" type="slidenum"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22844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jpg>
</file>

<file path=ppt/media/image12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E7A52F-9D89-7442-A8E9-48D1527B5F6B}" type="datetimeFigureOut">
              <a:rPr lang="en-US" smtClean="0"/>
              <a:t>1/30/2023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9C7E07-3C67-C64C-8DA0-0404F630397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5283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89C7E07-3C67-C64C-8DA0-0404F6303970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389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B6987D-0137-DE42-B76B-FF621E808D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>
            <a:lvl1pPr algn="l">
              <a:defRPr sz="6000" b="1" i="0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26C18C3-ED25-DD4B-BA72-24932D54DE37}"/>
              </a:ext>
            </a:extLst>
          </p:cNvPr>
          <p:cNvGrpSpPr>
            <a:grpSpLocks/>
          </p:cNvGrpSpPr>
          <p:nvPr userDrawn="1"/>
        </p:nvGrpSpPr>
        <p:grpSpPr bwMode="auto">
          <a:xfrm>
            <a:off x="1" y="758752"/>
            <a:ext cx="6099248" cy="6099248"/>
            <a:chOff x="0" y="12289"/>
            <a:chExt cx="3550" cy="3551"/>
          </a:xfrm>
        </p:grpSpPr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C07CC263-2515-F147-8CC5-F8E9FF9FA8E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43B40037-7481-524B-8685-404D965690F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2" name="Freeform 11">
              <a:extLst>
                <a:ext uri="{FF2B5EF4-FFF2-40B4-BE49-F238E27FC236}">
                  <a16:creationId xmlns:a16="http://schemas.microsoft.com/office/drawing/2014/main" id="{7B759713-8408-EE47-9394-3DA6F5E4B62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276A9CD7-E675-3048-86D3-3546A2F6B456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8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A69706A2-3726-FE4E-B923-E75D48597816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271085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BDEF3328-825B-3946-8472-DB93D6A32867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4E4E09DF-AF21-0E4A-9838-14DFBFFED7D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653F54AE-9BC1-3A45-A129-4028EADE406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254F6D22-4944-974A-999E-F9E22F15952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4023" y="2300984"/>
            <a:ext cx="4827178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3A0EE708-F36B-444B-9A8B-D48D69535E4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6362700" y="2300984"/>
            <a:ext cx="4764829" cy="404216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0" indent="0">
              <a:buNone/>
              <a:defRPr sz="1800" b="0" i="0" spc="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64023" y="2799146"/>
            <a:ext cx="482717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Content Placeholder 3">
            <a:extLst>
              <a:ext uri="{FF2B5EF4-FFF2-40B4-BE49-F238E27FC236}">
                <a16:creationId xmlns:a16="http://schemas.microsoft.com/office/drawing/2014/main" id="{E40D4044-0F7B-0647-BAB5-16B23EBD9ECD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6362700" y="2799146"/>
            <a:ext cx="4756241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ED51C063-0222-064B-8A2E-485FE9EAC10D}"/>
              </a:ext>
            </a:extLst>
          </p:cNvPr>
          <p:cNvCxnSpPr>
            <a:cxnSpLocks/>
          </p:cNvCxnSpPr>
          <p:nvPr userDrawn="1"/>
        </p:nvCxnSpPr>
        <p:spPr>
          <a:xfrm>
            <a:off x="63627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914D182-A7DD-4F7B-B207-262854316EDA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B29252-5D0B-4B9D-9FBD-8EC0929FE096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B4FEF6-E217-4110-BBF5-C4B77ADC8457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504253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" name="Group 36">
            <a:extLst>
              <a:ext uri="{FF2B5EF4-FFF2-40B4-BE49-F238E27FC236}">
                <a16:creationId xmlns:a16="http://schemas.microsoft.com/office/drawing/2014/main" id="{868B08E5-2F7C-7749-8BDF-386EAF974BB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38" name="Freeform 37">
              <a:extLst>
                <a:ext uri="{FF2B5EF4-FFF2-40B4-BE49-F238E27FC236}">
                  <a16:creationId xmlns:a16="http://schemas.microsoft.com/office/drawing/2014/main" id="{F3E300C0-0B72-9048-9E16-2166E1A88FE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9" name="Freeform 38">
              <a:extLst>
                <a:ext uri="{FF2B5EF4-FFF2-40B4-BE49-F238E27FC236}">
                  <a16:creationId xmlns:a16="http://schemas.microsoft.com/office/drawing/2014/main" id="{E4AA520D-9D51-3A42-B9B1-DF72169BC8DB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40" name="Freeform 39">
              <a:extLst>
                <a:ext uri="{FF2B5EF4-FFF2-40B4-BE49-F238E27FC236}">
                  <a16:creationId xmlns:a16="http://schemas.microsoft.com/office/drawing/2014/main" id="{D5F2735E-137C-DB47-AEF0-EFC871A32373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A6147D10-E7D7-8F40-AF69-7263987293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7" name="Content Placeholder 3">
            <a:extLst>
              <a:ext uri="{FF2B5EF4-FFF2-40B4-BE49-F238E27FC236}">
                <a16:creationId xmlns:a16="http://schemas.microsoft.com/office/drawing/2014/main" id="{E81957B7-CEA6-A446-A203-471CF9A57F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52500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2">
            <a:extLst>
              <a:ext uri="{FF2B5EF4-FFF2-40B4-BE49-F238E27FC236}">
                <a16:creationId xmlns:a16="http://schemas.microsoft.com/office/drawing/2014/main" id="{057DFE0A-61D9-1B48-8196-EA94D04685DD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4569372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C946754A-F105-644E-99A4-DC80B9944243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799146"/>
            <a:ext cx="3050628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">
            <a:extLst>
              <a:ext uri="{FF2B5EF4-FFF2-40B4-BE49-F238E27FC236}">
                <a16:creationId xmlns:a16="http://schemas.microsoft.com/office/drawing/2014/main" id="{368648FC-FC9A-5645-8F0C-390FFFAE180D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7017" y="2300156"/>
            <a:ext cx="3036477" cy="404216"/>
          </a:xfrm>
          <a:prstGeom prst="rect">
            <a:avLst/>
          </a:prstGeom>
        </p:spPr>
        <p:txBody>
          <a:bodyPr vert="horz" lIns="0" tIns="0" rIns="0" bIns="0" rtlCol="0" anchor="t" anchorCtr="0">
            <a:normAutofit/>
          </a:bodyPr>
          <a:lstStyle>
            <a:lvl1pPr marL="0" indent="0">
              <a:buNone/>
              <a:defRPr lang="en-US" sz="1800" spc="0" baseline="0" dirty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24" name="Content Placeholder 3">
            <a:extLst>
              <a:ext uri="{FF2B5EF4-FFF2-40B4-BE49-F238E27FC236}">
                <a16:creationId xmlns:a16="http://schemas.microsoft.com/office/drawing/2014/main" id="{BBB849DC-B114-D145-9879-4FE0688BF57E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7017" y="2799146"/>
            <a:ext cx="3036477" cy="1942138"/>
          </a:xfrm>
          <a:prstGeom prst="rect">
            <a:avLst/>
          </a:prstGeom>
        </p:spPr>
        <p:txBody>
          <a:bodyPr lIns="0" tIns="0" rIns="0" bIns="0" anchor="t" anchorCtr="0">
            <a:normAutofit/>
          </a:bodyPr>
          <a:lstStyle>
            <a:lvl1pPr marL="285750" indent="-285750">
              <a:lnSpc>
                <a:spcPct val="100000"/>
              </a:lnSpc>
              <a:buFont typeface="Wingdings" pitchFamily="2" charset="2"/>
              <a:buChar char="§"/>
              <a:defRPr sz="1600">
                <a:latin typeface="+mn-lt"/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9F0C4CE5-5F02-B143-8FD1-1B235D270DAC}"/>
              </a:ext>
            </a:extLst>
          </p:cNvPr>
          <p:cNvCxnSpPr>
            <a:cxnSpLocks/>
          </p:cNvCxnSpPr>
          <p:nvPr userDrawn="1"/>
        </p:nvCxnSpPr>
        <p:spPr>
          <a:xfrm>
            <a:off x="4569372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289A8C14-DB28-F34E-8098-168D4C75AF23}"/>
              </a:ext>
            </a:extLst>
          </p:cNvPr>
          <p:cNvCxnSpPr>
            <a:cxnSpLocks/>
          </p:cNvCxnSpPr>
          <p:nvPr userDrawn="1"/>
        </p:nvCxnSpPr>
        <p:spPr>
          <a:xfrm>
            <a:off x="8187017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0FA07F3-F8E4-4505-85EC-22734AC68792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5165D22-FEF5-4F30-8822-5D2378806A9B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40F86B-3DA3-4708-AAF5-387BA115C41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22794871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52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4800" userDrawn="1">
          <p15:clr>
            <a:srgbClr val="FBAE40"/>
          </p15:clr>
        </p15:guide>
        <p15:guide id="11" pos="2880" userDrawn="1">
          <p15:clr>
            <a:srgbClr val="FBAE40"/>
          </p15:clr>
        </p15:guide>
        <p15:guide id="12" orient="horz" pos="1752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Title 1">
            <a:extLst>
              <a:ext uri="{FF2B5EF4-FFF2-40B4-BE49-F238E27FC236}">
                <a16:creationId xmlns:a16="http://schemas.microsoft.com/office/drawing/2014/main" id="{467E05B6-B7CB-1E4F-96BA-4B8CFE8B63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51DEB652-BD6A-BD41-B85E-704D2C41A1C4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A8C895-11B9-EA40-B0F8-0F4FE988151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52500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47A1EE0-4011-3749-B01C-FC489EEDF880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17EED68A-6660-2643-BBFB-B6AB92A7C227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7" name="Freeform 16">
              <a:extLst>
                <a:ext uri="{FF2B5EF4-FFF2-40B4-BE49-F238E27FC236}">
                  <a16:creationId xmlns:a16="http://schemas.microsoft.com/office/drawing/2014/main" id="{BECF9FB8-F6C7-C54D-99F4-11FDF26D7F92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8" name="Freeform 17">
              <a:extLst>
                <a:ext uri="{FF2B5EF4-FFF2-40B4-BE49-F238E27FC236}">
                  <a16:creationId xmlns:a16="http://schemas.microsoft.com/office/drawing/2014/main" id="{46C7C62D-7D3B-934C-AFF9-0F10E727B42E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85D552-3AFC-4D21-A944-9D41E128A96E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E8C2EDB-9C70-49A2-865C-E5CD77D3E741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3655" y="3841846"/>
            <a:ext cx="4838700" cy="636754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EE50320A-D017-45C6-9986-94BC43911E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3655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Text Placeholder 2">
            <a:extLst>
              <a:ext uri="{FF2B5EF4-FFF2-40B4-BE49-F238E27FC236}">
                <a16:creationId xmlns:a16="http://schemas.microsoft.com/office/drawing/2014/main" id="{673EB498-F5D2-4E15-990A-2AFA4A377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52500" y="5017901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Text Placeholder 3">
            <a:extLst>
              <a:ext uri="{FF2B5EF4-FFF2-40B4-BE49-F238E27FC236}">
                <a16:creationId xmlns:a16="http://schemas.microsoft.com/office/drawing/2014/main" id="{1F528150-326B-4BB3-AC38-7FC805DB6BA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52500" y="4646997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">
            <a:extLst>
              <a:ext uri="{FF2B5EF4-FFF2-40B4-BE49-F238E27FC236}">
                <a16:creationId xmlns:a16="http://schemas.microsoft.com/office/drawing/2014/main" id="{20EBEFF7-AECA-409B-9ACC-A63A168283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99647" y="2656904"/>
            <a:ext cx="4838700" cy="574318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Text Placeholder 3">
            <a:extLst>
              <a:ext uri="{FF2B5EF4-FFF2-40B4-BE49-F238E27FC236}">
                <a16:creationId xmlns:a16="http://schemas.microsoft.com/office/drawing/2014/main" id="{29E4D063-8666-4D7A-B8C8-2B9383F798E0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399647" y="2286000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7" name="Text Placeholder 2">
            <a:extLst>
              <a:ext uri="{FF2B5EF4-FFF2-40B4-BE49-F238E27FC236}">
                <a16:creationId xmlns:a16="http://schemas.microsoft.com/office/drawing/2014/main" id="{4717B7CD-A4F9-444E-82B9-8914CB57488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99647" y="3841846"/>
            <a:ext cx="4838700" cy="908340"/>
          </a:xfrm>
        </p:spPr>
        <p:txBody>
          <a:bodyPr>
            <a:noAutofit/>
          </a:bodyPr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3">
            <a:extLst>
              <a:ext uri="{FF2B5EF4-FFF2-40B4-BE49-F238E27FC236}">
                <a16:creationId xmlns:a16="http://schemas.microsoft.com/office/drawing/2014/main" id="{2CF285B7-A950-4326-A4D5-F5D542D2D65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6399647" y="3470942"/>
            <a:ext cx="4838700" cy="315915"/>
          </a:xfrm>
        </p:spPr>
        <p:txBody>
          <a:bodyPr>
            <a:noAutofit/>
          </a:bodyPr>
          <a:lstStyle>
            <a:lvl1pPr>
              <a:buNone/>
              <a:defRPr sz="1800" b="0" spc="0" baseline="0">
                <a:solidFill>
                  <a:schemeClr val="tx2"/>
                </a:solidFill>
                <a:latin typeface="+mj-lt"/>
              </a:defRPr>
            </a:lvl1pPr>
            <a:lvl2pPr>
              <a:buNone/>
              <a:defRPr/>
            </a:lvl2pPr>
            <a:lvl3pPr>
              <a:buNone/>
              <a:defRPr/>
            </a:lvl3pPr>
            <a:lvl4pPr>
              <a:buNone/>
              <a:defRPr/>
            </a:lvl4pPr>
            <a:lvl5pPr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45E38A-5516-4C3E-88FC-0DCBD876054B}"/>
              </a:ext>
            </a:extLst>
          </p:cNvPr>
          <p:cNvSpPr>
            <a:spLocks noGrp="1"/>
          </p:cNvSpPr>
          <p:nvPr>
            <p:ph type="dt" sz="half" idx="2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225273-038D-4F51-A093-83D80104F21A}"/>
              </a:ext>
            </a:extLst>
          </p:cNvPr>
          <p:cNvSpPr>
            <a:spLocks noGrp="1"/>
          </p:cNvSpPr>
          <p:nvPr>
            <p:ph type="ftr" sz="quarter" idx="2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F24E14-E0E0-44FA-A4AA-FA63A858730C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60135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304">
          <p15:clr>
            <a:srgbClr val="FBAE40"/>
          </p15:clr>
        </p15:guide>
        <p15:guide id="4" pos="5736">
          <p15:clr>
            <a:srgbClr val="FBAE40"/>
          </p15:clr>
        </p15:guide>
        <p15:guide id="5" pos="1944">
          <p15:clr>
            <a:srgbClr val="FBAE40"/>
          </p15:clr>
        </p15:guide>
        <p15:guide id="6" pos="4008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440">
          <p15:clr>
            <a:srgbClr val="FBAE40"/>
          </p15:clr>
        </p15:guide>
        <p15:guide id="9" orient="horz" pos="552">
          <p15:clr>
            <a:srgbClr val="FBAE40"/>
          </p15:clr>
        </p15:guide>
        <p15:guide id="10" pos="5352">
          <p15:clr>
            <a:srgbClr val="FBAE40"/>
          </p15:clr>
        </p15:guide>
        <p15:guide id="11" pos="3648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 Placeholder 29">
            <a:extLst>
              <a:ext uri="{FF2B5EF4-FFF2-40B4-BE49-F238E27FC236}">
                <a16:creationId xmlns:a16="http://schemas.microsoft.com/office/drawing/2014/main" id="{BB778BC5-5409-574B-96E2-B45CDD940DF4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896100" y="5102063"/>
            <a:ext cx="4914900" cy="588795"/>
          </a:xfrm>
        </p:spPr>
        <p:txBody>
          <a:bodyPr lIns="0" tIns="0" rIns="0" bIns="0" anchor="b">
            <a:noAutofit/>
          </a:bodyPr>
          <a:lstStyle>
            <a:lvl1pPr marL="0" indent="0">
              <a:buNone/>
              <a:defRPr sz="1600" b="0" i="0">
                <a:solidFill>
                  <a:schemeClr val="tx2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7" name="Subtitle 2">
            <a:extLst>
              <a:ext uri="{FF2B5EF4-FFF2-40B4-BE49-F238E27FC236}">
                <a16:creationId xmlns:a16="http://schemas.microsoft.com/office/drawing/2014/main" id="{32916F3A-28FA-9A4B-A780-0D687D93289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07623" y="3591098"/>
            <a:ext cx="4903377" cy="1057791"/>
          </a:xfrm>
        </p:spPr>
        <p:txBody>
          <a:bodyPr lIns="0" tIns="0" rIns="0" bIns="0">
            <a:normAutofit/>
          </a:bodyPr>
          <a:lstStyle>
            <a:lvl1pPr marL="0" indent="0" algn="l"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6" name="Title 1">
            <a:extLst>
              <a:ext uri="{FF2B5EF4-FFF2-40B4-BE49-F238E27FC236}">
                <a16:creationId xmlns:a16="http://schemas.microsoft.com/office/drawing/2014/main" id="{E29321F6-59C5-6E4C-A846-6AD00848A4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7623" y="2173658"/>
            <a:ext cx="49033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B5C3BF3-A164-DD48-BD02-4587489DA105}"/>
              </a:ext>
            </a:extLst>
          </p:cNvPr>
          <p:cNvCxnSpPr>
            <a:cxnSpLocks/>
          </p:cNvCxnSpPr>
          <p:nvPr userDrawn="1"/>
        </p:nvCxnSpPr>
        <p:spPr>
          <a:xfrm>
            <a:off x="6896100" y="3233703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1" name="Picture Placeholder 2">
            <a:extLst>
              <a:ext uri="{FF2B5EF4-FFF2-40B4-BE49-F238E27FC236}">
                <a16:creationId xmlns:a16="http://schemas.microsoft.com/office/drawing/2014/main" id="{F8C225AD-C009-894E-8AFA-C94EAA06509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FFEF81ED-50DF-3946-87D9-407C13C3CE9F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8870040" y="0"/>
            <a:ext cx="3325208" cy="3325208"/>
            <a:chOff x="0" y="12289"/>
            <a:chExt cx="3550" cy="3551"/>
          </a:xfrm>
        </p:grpSpPr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4B6857A0-601C-9C40-ADB4-7927C7A4ECA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31562ACC-ECB3-4841-A52C-00DAFF438EBF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3" name="Freeform 32">
              <a:extLst>
                <a:ext uri="{FF2B5EF4-FFF2-40B4-BE49-F238E27FC236}">
                  <a16:creationId xmlns:a16="http://schemas.microsoft.com/office/drawing/2014/main" id="{77C317B8-91B4-7040-AB8C-CE822CA28AA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99913072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 userDrawn="1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806C6F65-35CD-D64B-992A-0C1C1E00384D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7" name="AutoShape 24">
              <a:extLst>
                <a:ext uri="{FF2B5EF4-FFF2-40B4-BE49-F238E27FC236}">
                  <a16:creationId xmlns:a16="http://schemas.microsoft.com/office/drawing/2014/main" id="{CFD467E2-FF13-7E4F-BEF9-EA1A17665B2D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8" name="Freeform 7">
              <a:extLst>
                <a:ext uri="{FF2B5EF4-FFF2-40B4-BE49-F238E27FC236}">
                  <a16:creationId xmlns:a16="http://schemas.microsoft.com/office/drawing/2014/main" id="{CA85A327-3157-B442-993A-6900F71249AC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9" name="Freeform 8">
              <a:extLst>
                <a:ext uri="{FF2B5EF4-FFF2-40B4-BE49-F238E27FC236}">
                  <a16:creationId xmlns:a16="http://schemas.microsoft.com/office/drawing/2014/main" id="{9A459CB4-74AF-0544-AB1E-7CC6D10F84EB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0" name="Freeform 9">
              <a:extLst>
                <a:ext uri="{FF2B5EF4-FFF2-40B4-BE49-F238E27FC236}">
                  <a16:creationId xmlns:a16="http://schemas.microsoft.com/office/drawing/2014/main" id="{95A20BFD-9142-D64A-A78A-61B75FCA0D76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1" name="Freeform 10">
              <a:extLst>
                <a:ext uri="{FF2B5EF4-FFF2-40B4-BE49-F238E27FC236}">
                  <a16:creationId xmlns:a16="http://schemas.microsoft.com/office/drawing/2014/main" id="{B80736DF-C890-DB47-AEAA-D3D92505E632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2" name="Title 1">
            <a:extLst>
              <a:ext uri="{FF2B5EF4-FFF2-40B4-BE49-F238E27FC236}">
                <a16:creationId xmlns:a16="http://schemas.microsoft.com/office/drawing/2014/main" id="{39F93F26-ED5C-E74E-BFBD-E3054DC1B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 spc="50" baseline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CF0FD074-81E2-0D4E-8446-C5B415B238A0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4655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4" name="Text Placeholder 29">
            <a:extLst>
              <a:ext uri="{FF2B5EF4-FFF2-40B4-BE49-F238E27FC236}">
                <a16:creationId xmlns:a16="http://schemas.microsoft.com/office/drawing/2014/main" id="{58AAB058-5FFC-9E4E-AD2E-FB1B4EE51025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952500" y="2818296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29">
            <a:extLst>
              <a:ext uri="{FF2B5EF4-FFF2-40B4-BE49-F238E27FC236}">
                <a16:creationId xmlns:a16="http://schemas.microsoft.com/office/drawing/2014/main" id="{18ABDA74-C3EC-274D-BE87-AC5B825A2A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52500" y="2209800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3DDE02E-BC75-2645-8725-CA2CFD327A3C}"/>
              </a:ext>
            </a:extLst>
          </p:cNvPr>
          <p:cNvCxnSpPr>
            <a:cxnSpLocks/>
          </p:cNvCxnSpPr>
          <p:nvPr userDrawn="1"/>
        </p:nvCxnSpPr>
        <p:spPr>
          <a:xfrm>
            <a:off x="3663043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7" name="Text Placeholder 29">
            <a:extLst>
              <a:ext uri="{FF2B5EF4-FFF2-40B4-BE49-F238E27FC236}">
                <a16:creationId xmlns:a16="http://schemas.microsoft.com/office/drawing/2014/main" id="{3ABA9FD1-9B74-F14F-81EF-7B3407196B0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2818296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0E9E9D03-0186-5B4C-A73F-95ADCD08A4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E01EE6FD-FABB-AD48-92DA-19805B502918}"/>
              </a:ext>
            </a:extLst>
          </p:cNvPr>
          <p:cNvCxnSpPr>
            <a:cxnSpLocks/>
          </p:cNvCxnSpPr>
          <p:nvPr userDrawn="1"/>
        </p:nvCxnSpPr>
        <p:spPr>
          <a:xfrm>
            <a:off x="952500" y="4248119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1" name="Text Placeholder 29">
            <a:extLst>
              <a:ext uri="{FF2B5EF4-FFF2-40B4-BE49-F238E27FC236}">
                <a16:creationId xmlns:a16="http://schemas.microsoft.com/office/drawing/2014/main" id="{F953BCFF-5CB8-784F-ACC1-A14670E62196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52500" y="513129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29">
            <a:extLst>
              <a:ext uri="{FF2B5EF4-FFF2-40B4-BE49-F238E27FC236}">
                <a16:creationId xmlns:a16="http://schemas.microsoft.com/office/drawing/2014/main" id="{97DCC038-CDD3-1D48-B8BA-2617616935C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93BB36CC-7349-334D-A028-58D01025E726}"/>
              </a:ext>
            </a:extLst>
          </p:cNvPr>
          <p:cNvCxnSpPr>
            <a:cxnSpLocks/>
          </p:cNvCxnSpPr>
          <p:nvPr userDrawn="1"/>
        </p:nvCxnSpPr>
        <p:spPr>
          <a:xfrm>
            <a:off x="3663043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4" name="Text Placeholder 29">
            <a:extLst>
              <a:ext uri="{FF2B5EF4-FFF2-40B4-BE49-F238E27FC236}">
                <a16:creationId xmlns:a16="http://schemas.microsoft.com/office/drawing/2014/main" id="{C20DFC6E-CE65-E94B-921D-38F386E173F2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3663042" y="513129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29">
            <a:extLst>
              <a:ext uri="{FF2B5EF4-FFF2-40B4-BE49-F238E27FC236}">
                <a16:creationId xmlns:a16="http://schemas.microsoft.com/office/drawing/2014/main" id="{773FBF72-A3D8-2F4E-BAD2-2755F0BE4A47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C402C0D4-D9C4-F547-B996-38177302A3DC}"/>
              </a:ext>
            </a:extLst>
          </p:cNvPr>
          <p:cNvCxnSpPr>
            <a:cxnSpLocks/>
          </p:cNvCxnSpPr>
          <p:nvPr userDrawn="1"/>
        </p:nvCxnSpPr>
        <p:spPr>
          <a:xfrm>
            <a:off x="6367055" y="4252111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7" name="Text Placeholder 29">
            <a:extLst>
              <a:ext uri="{FF2B5EF4-FFF2-40B4-BE49-F238E27FC236}">
                <a16:creationId xmlns:a16="http://schemas.microsoft.com/office/drawing/2014/main" id="{9B18A1DC-4A61-514B-9F70-1DCC893EBB1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367054" y="513129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8" name="Text Placeholder 29">
            <a:extLst>
              <a:ext uri="{FF2B5EF4-FFF2-40B4-BE49-F238E27FC236}">
                <a16:creationId xmlns:a16="http://schemas.microsoft.com/office/drawing/2014/main" id="{DD138509-2AA1-D540-90D6-28847495661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spcBef>
                <a:spcPts val="400"/>
              </a:spcBef>
              <a:buNone/>
              <a:defRPr sz="1800" b="0" i="0">
                <a:solidFill>
                  <a:schemeClr val="tx2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2655503-4608-4F79-A5D4-B2F67958F263}"/>
              </a:ext>
            </a:extLst>
          </p:cNvPr>
          <p:cNvSpPr>
            <a:spLocks noGrp="1"/>
          </p:cNvSpPr>
          <p:nvPr>
            <p:ph type="dt" sz="half" idx="25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DAFA395-FE4C-4A99-A74E-57757D8473E1}"/>
              </a:ext>
            </a:extLst>
          </p:cNvPr>
          <p:cNvSpPr>
            <a:spLocks noGrp="1"/>
          </p:cNvSpPr>
          <p:nvPr>
            <p:ph type="ftr" sz="quarter" idx="26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0A6A117-A0E8-43E1-9120-CE3B8B97667F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093066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C82066DD-D313-D148-89C7-338EB873A730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15" name="Freeform 14">
              <a:extLst>
                <a:ext uri="{FF2B5EF4-FFF2-40B4-BE49-F238E27FC236}">
                  <a16:creationId xmlns:a16="http://schemas.microsoft.com/office/drawing/2014/main" id="{A5BBD7C7-99D1-E841-A081-6912D1F2B85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6" name="Freeform 15">
              <a:extLst>
                <a:ext uri="{FF2B5EF4-FFF2-40B4-BE49-F238E27FC236}">
                  <a16:creationId xmlns:a16="http://schemas.microsoft.com/office/drawing/2014/main" id="{227A14EE-CB79-754A-8B19-EB9874B3158E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19" name="Freeform 18">
              <a:extLst>
                <a:ext uri="{FF2B5EF4-FFF2-40B4-BE49-F238E27FC236}">
                  <a16:creationId xmlns:a16="http://schemas.microsoft.com/office/drawing/2014/main" id="{35B38B80-C3D3-4C47-B468-C41A8FF36F2A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14" name="Picture Placeholder 2">
            <a:extLst>
              <a:ext uri="{FF2B5EF4-FFF2-40B4-BE49-F238E27FC236}">
                <a16:creationId xmlns:a16="http://schemas.microsoft.com/office/drawing/2014/main" id="{F0C4E8C2-3240-594A-9D5E-1BCD1AF44C5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0" y="-22543"/>
            <a:ext cx="6096000" cy="6903086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1D23F761-57FC-3649-AE84-0C3EF95EF561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Text Placeholder 29">
            <a:extLst>
              <a:ext uri="{FF2B5EF4-FFF2-40B4-BE49-F238E27FC236}">
                <a16:creationId xmlns:a16="http://schemas.microsoft.com/office/drawing/2014/main" id="{E66F2BC9-2F8A-1543-9AFD-9BAB0E75B3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499" y="2289363"/>
            <a:ext cx="4572001" cy="27952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00000"/>
              </a:lnSpc>
              <a:buNone/>
              <a:defRPr sz="16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64E0B3-57C5-4DAF-8531-F39610E77C09}"/>
              </a:ext>
            </a:extLst>
          </p:cNvPr>
          <p:cNvSpPr>
            <a:spLocks noGrp="1"/>
          </p:cNvSpPr>
          <p:nvPr>
            <p:ph type="dt" sz="half" idx="14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7E0EC46-C626-4D58-AB64-0B3B850D1482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25D00C-8F5C-4528-87FA-F9431D96755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07376952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6" pos="3480" userDrawn="1">
          <p15:clr>
            <a:srgbClr val="FBAE40"/>
          </p15:clr>
        </p15:guide>
        <p15:guide id="7" orient="horz" pos="1440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reak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50E2385F-F6FA-D345-AF77-A9EE8E49310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1998" cy="6858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8" name="Title 1">
            <a:extLst>
              <a:ext uri="{FF2B5EF4-FFF2-40B4-BE49-F238E27FC236}">
                <a16:creationId xmlns:a16="http://schemas.microsoft.com/office/drawing/2014/main" id="{8D492973-78E3-D34E-835E-CF2D45170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93943" y="3045437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100" b="1" i="0" baseline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4BE3A3D6-A0AD-C84D-8B2A-743F5F95432E}"/>
              </a:ext>
            </a:extLst>
          </p:cNvPr>
          <p:cNvCxnSpPr>
            <a:cxnSpLocks/>
          </p:cNvCxnSpPr>
          <p:nvPr userDrawn="1"/>
        </p:nvCxnSpPr>
        <p:spPr>
          <a:xfrm>
            <a:off x="7154721" y="4003877"/>
            <a:ext cx="2133600" cy="3992"/>
          </a:xfrm>
          <a:prstGeom prst="line">
            <a:avLst/>
          </a:prstGeom>
          <a:ln w="101600">
            <a:solidFill>
              <a:schemeClr val="tx2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grpSp>
        <p:nvGrpSpPr>
          <p:cNvPr id="22" name="Group 21">
            <a:extLst>
              <a:ext uri="{FF2B5EF4-FFF2-40B4-BE49-F238E27FC236}">
                <a16:creationId xmlns:a16="http://schemas.microsoft.com/office/drawing/2014/main" id="{F4CB38BE-0FF2-694C-AA3C-D73DBF7C332C}"/>
              </a:ext>
            </a:extLst>
          </p:cNvPr>
          <p:cNvGrpSpPr>
            <a:grpSpLocks/>
          </p:cNvGrpSpPr>
          <p:nvPr userDrawn="1"/>
        </p:nvGrpSpPr>
        <p:grpSpPr bwMode="auto">
          <a:xfrm rot="10800000">
            <a:off x="9509760" y="-3"/>
            <a:ext cx="2682238" cy="2682238"/>
            <a:chOff x="0" y="12289"/>
            <a:chExt cx="3550" cy="3551"/>
          </a:xfrm>
          <a:solidFill>
            <a:schemeClr val="tx1"/>
          </a:solidFill>
        </p:grpSpPr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F0257420-2EA0-6348-8B9E-1414F5297265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4" name="Freeform 23">
              <a:extLst>
                <a:ext uri="{FF2B5EF4-FFF2-40B4-BE49-F238E27FC236}">
                  <a16:creationId xmlns:a16="http://schemas.microsoft.com/office/drawing/2014/main" id="{7FE65C23-C0EF-BB41-884A-01C2A7356159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F73F5EB6-53C7-D44C-9003-FB5A81F9890D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3578891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2" pos="7104">
          <p15:clr>
            <a:srgbClr val="FBAE40"/>
          </p15:clr>
        </p15:guide>
        <p15:guide id="3" pos="4344" userDrawn="1">
          <p15:clr>
            <a:srgbClr val="FBAE40"/>
          </p15:clr>
        </p15:guide>
        <p15:guide id="4" pos="4560" userDrawn="1">
          <p15:clr>
            <a:srgbClr val="FBAE40"/>
          </p15:clr>
        </p15:guide>
        <p15:guide id="8" orient="horz" pos="1848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hart Placeholder 5">
            <a:extLst>
              <a:ext uri="{FF2B5EF4-FFF2-40B4-BE49-F238E27FC236}">
                <a16:creationId xmlns:a16="http://schemas.microsoft.com/office/drawing/2014/main" id="{75992517-0394-6B43-B15D-2A86A34512F3}"/>
              </a:ext>
            </a:extLst>
          </p:cNvPr>
          <p:cNvSpPr>
            <a:spLocks noGrp="1"/>
          </p:cNvSpPr>
          <p:nvPr>
            <p:ph type="chart" sz="quarter" idx="10"/>
          </p:nvPr>
        </p:nvSpPr>
        <p:spPr>
          <a:xfrm>
            <a:off x="952500" y="1939108"/>
            <a:ext cx="10352810" cy="4110702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71012B1-809A-45CE-9FED-46D08DC8C42B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FB6FA27-6601-4107-A3C9-808CB4430246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19432A-F8B5-4A96-AEE6-2E159658D5D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0658628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1392" userDrawn="1">
          <p15:clr>
            <a:srgbClr val="FBAE40"/>
          </p15:clr>
        </p15:guide>
        <p15:guide id="10" orient="horz" pos="552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1">
            <a:extLst>
              <a:ext uri="{FF2B5EF4-FFF2-40B4-BE49-F238E27FC236}">
                <a16:creationId xmlns:a16="http://schemas.microsoft.com/office/drawing/2014/main" id="{109B023A-F28F-184D-BA48-3F1C0502AE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able Placeholder 2">
            <a:extLst>
              <a:ext uri="{FF2B5EF4-FFF2-40B4-BE49-F238E27FC236}">
                <a16:creationId xmlns:a16="http://schemas.microsoft.com/office/drawing/2014/main" id="{1506B022-475A-6647-98FF-D5C319A0C7C4}"/>
              </a:ext>
            </a:extLst>
          </p:cNvPr>
          <p:cNvSpPr>
            <a:spLocks noGrp="1"/>
          </p:cNvSpPr>
          <p:nvPr>
            <p:ph type="tbl" sz="quarter" idx="10"/>
          </p:nvPr>
        </p:nvSpPr>
        <p:spPr>
          <a:xfrm>
            <a:off x="952500" y="2209800"/>
            <a:ext cx="10287000" cy="2593109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2411D2-78FE-46C1-9EA9-C6A882903B53}"/>
              </a:ext>
            </a:extLst>
          </p:cNvPr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4DAF8F-82DB-4DBE-9041-71217A4516C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2F761B-6706-439D-9C75-43E751AB195C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0131073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>
          <p15:clr>
            <a:srgbClr val="FBAE40"/>
          </p15:clr>
        </p15:guide>
        <p15:guide id="3" pos="2880">
          <p15:clr>
            <a:srgbClr val="FBAE40"/>
          </p15:clr>
        </p15:guide>
        <p15:guide id="4" pos="5160">
          <p15:clr>
            <a:srgbClr val="FBAE40"/>
          </p15:clr>
        </p15:guide>
        <p15:guide id="5" pos="2520">
          <p15:clr>
            <a:srgbClr val="FBAE40"/>
          </p15:clr>
        </p15:guide>
        <p15:guide id="6" pos="4800">
          <p15:clr>
            <a:srgbClr val="FBAE40"/>
          </p15:clr>
        </p15:guide>
        <p15:guide id="7" orient="horz" pos="1224">
          <p15:clr>
            <a:srgbClr val="FBAE40"/>
          </p15:clr>
        </p15:guide>
        <p15:guide id="8" orient="horz" pos="1392">
          <p15:clr>
            <a:srgbClr val="FBAE40"/>
          </p15:clr>
        </p15:guide>
        <p15:guide id="10" orient="horz" pos="552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A5C37098-CEB2-1E45-989B-3DD92F3B1A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2476500"/>
            <a:ext cx="7132320" cy="3289971"/>
          </a:xfrm>
          <a:prstGeom prst="rect">
            <a:avLst/>
          </a:prstGeom>
          <a:ln>
            <a:noFill/>
          </a:ln>
        </p:spPr>
        <p:txBody>
          <a:bodyPr lIns="0" tIns="0" rIns="0" bIns="0" anchor="t" anchorCtr="0">
            <a:normAutofit/>
          </a:bodyPr>
          <a:lstStyle>
            <a:lvl1pPr>
              <a:lnSpc>
                <a:spcPct val="100000"/>
              </a:lnSpc>
              <a:defRPr sz="2800" b="0" i="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902327D-DBD4-7A4E-ABF2-A946A559A8AD}"/>
              </a:ext>
            </a:extLst>
          </p:cNvPr>
          <p:cNvSpPr txBox="1"/>
          <p:nvPr userDrawn="1"/>
        </p:nvSpPr>
        <p:spPr>
          <a:xfrm>
            <a:off x="699948" y="548291"/>
            <a:ext cx="1589372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0" b="1" dirty="0">
                <a:solidFill>
                  <a:schemeClr val="bg1"/>
                </a:solidFill>
              </a:rPr>
              <a:t>“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6ACB4ADD-D9F4-984E-B29D-A2CF6D19E810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19" name="AutoShape 24">
              <a:extLst>
                <a:ext uri="{FF2B5EF4-FFF2-40B4-BE49-F238E27FC236}">
                  <a16:creationId xmlns:a16="http://schemas.microsoft.com/office/drawing/2014/main" id="{5017C477-A988-7041-8A67-3D8294D6AD7C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0" name="Freeform 19">
              <a:extLst>
                <a:ext uri="{FF2B5EF4-FFF2-40B4-BE49-F238E27FC236}">
                  <a16:creationId xmlns:a16="http://schemas.microsoft.com/office/drawing/2014/main" id="{206D7F37-5DD1-A24E-9CCA-84B2A168554D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1" name="Freeform 20">
              <a:extLst>
                <a:ext uri="{FF2B5EF4-FFF2-40B4-BE49-F238E27FC236}">
                  <a16:creationId xmlns:a16="http://schemas.microsoft.com/office/drawing/2014/main" id="{A6E321C8-096C-1B41-B14F-4CA7AE04BB1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2" name="Freeform 21">
              <a:extLst>
                <a:ext uri="{FF2B5EF4-FFF2-40B4-BE49-F238E27FC236}">
                  <a16:creationId xmlns:a16="http://schemas.microsoft.com/office/drawing/2014/main" id="{32B3FDD4-EB13-F44F-99D0-BFAB06F00B3A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3" name="Freeform 22">
              <a:extLst>
                <a:ext uri="{FF2B5EF4-FFF2-40B4-BE49-F238E27FC236}">
                  <a16:creationId xmlns:a16="http://schemas.microsoft.com/office/drawing/2014/main" id="{A20BCBD2-A735-0C43-8C55-B384372AC62C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69A90A7-BF26-684E-8C8B-638053DA1234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5" name="Freeform 24">
              <a:extLst>
                <a:ext uri="{FF2B5EF4-FFF2-40B4-BE49-F238E27FC236}">
                  <a16:creationId xmlns:a16="http://schemas.microsoft.com/office/drawing/2014/main" id="{861D8E86-886A-8744-BC4C-FE82B02438F1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2D967470-E96E-8843-AAD2-E0C8B8077934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C8A27D09-765D-3949-BCCA-238C3514D4CF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4782921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560">
          <p15:clr>
            <a:srgbClr val="FBAE40"/>
          </p15:clr>
        </p15:guide>
        <p15:guide id="8" orient="horz" pos="1752" userDrawn="1">
          <p15:clr>
            <a:srgbClr val="FBAE40"/>
          </p15:clr>
        </p15:guide>
        <p15:guide id="9" orient="horz" pos="1248" userDrawn="1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" name="Group 24">
            <a:extLst>
              <a:ext uri="{FF2B5EF4-FFF2-40B4-BE49-F238E27FC236}">
                <a16:creationId xmlns:a16="http://schemas.microsoft.com/office/drawing/2014/main" id="{A7D9F21A-75CF-6045-8FA1-C4F4E21B699C}"/>
              </a:ext>
            </a:extLst>
          </p:cNvPr>
          <p:cNvGrpSpPr>
            <a:grpSpLocks/>
          </p:cNvGrpSpPr>
          <p:nvPr userDrawn="1"/>
        </p:nvGrpSpPr>
        <p:grpSpPr bwMode="auto">
          <a:xfrm rot="16200000" flipV="1">
            <a:off x="0" y="3900132"/>
            <a:ext cx="2959226" cy="2959226"/>
            <a:chOff x="0" y="12289"/>
            <a:chExt cx="3550" cy="3551"/>
          </a:xfrm>
        </p:grpSpPr>
        <p:sp>
          <p:nvSpPr>
            <p:cNvPr id="26" name="Freeform 25">
              <a:extLst>
                <a:ext uri="{FF2B5EF4-FFF2-40B4-BE49-F238E27FC236}">
                  <a16:creationId xmlns:a16="http://schemas.microsoft.com/office/drawing/2014/main" id="{AEA7E377-BB07-FA43-B532-10A92EE030B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2289"/>
              <a:ext cx="1789" cy="2386"/>
            </a:xfrm>
            <a:custGeom>
              <a:avLst/>
              <a:gdLst>
                <a:gd name="T0" fmla="*/ 0 w 1789"/>
                <a:gd name="T1" fmla="+- 0 12290 12290"/>
                <a:gd name="T2" fmla="*/ 12290 h 2386"/>
                <a:gd name="T3" fmla="*/ 0 w 1789"/>
                <a:gd name="T4" fmla="+- 0 13484 12290"/>
                <a:gd name="T5" fmla="*/ 13484 h 2386"/>
                <a:gd name="T6" fmla="*/ 1192 w 1789"/>
                <a:gd name="T7" fmla="+- 0 14676 12290"/>
                <a:gd name="T8" fmla="*/ 14676 h 2386"/>
                <a:gd name="T9" fmla="*/ 1789 w 1789"/>
                <a:gd name="T10" fmla="+- 0 14079 12290"/>
                <a:gd name="T11" fmla="*/ 14079 h 2386"/>
                <a:gd name="T12" fmla="*/ 0 w 1789"/>
                <a:gd name="T13" fmla="+- 0 12290 12290"/>
                <a:gd name="T14" fmla="*/ 12290 h 2386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  <a:cxn ang="0">
                  <a:pos x="T12" y="T14"/>
                </a:cxn>
              </a:cxnLst>
              <a:rect l="0" t="0" r="r" b="b"/>
              <a:pathLst>
                <a:path w="1789" h="2386">
                  <a:moveTo>
                    <a:pt x="0" y="0"/>
                  </a:moveTo>
                  <a:lnTo>
                    <a:pt x="0" y="1194"/>
                  </a:lnTo>
                  <a:lnTo>
                    <a:pt x="1192" y="2386"/>
                  </a:lnTo>
                  <a:lnTo>
                    <a:pt x="1789" y="17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7" name="Freeform 26">
              <a:extLst>
                <a:ext uri="{FF2B5EF4-FFF2-40B4-BE49-F238E27FC236}">
                  <a16:creationId xmlns:a16="http://schemas.microsoft.com/office/drawing/2014/main" id="{F18DE645-B3D5-2F4E-AAD6-002FEF13A310}"/>
                </a:ext>
              </a:extLst>
            </p:cNvPr>
            <p:cNvSpPr>
              <a:spLocks/>
            </p:cNvSpPr>
            <p:nvPr/>
          </p:nvSpPr>
          <p:spPr bwMode="auto">
            <a:xfrm>
              <a:off x="0" y="14678"/>
              <a:ext cx="1162" cy="1162"/>
            </a:xfrm>
            <a:custGeom>
              <a:avLst/>
              <a:gdLst>
                <a:gd name="T0" fmla="*/ 0 w 1162"/>
                <a:gd name="T1" fmla="+- 0 14679 14679"/>
                <a:gd name="T2" fmla="*/ 14679 h 1162"/>
                <a:gd name="T3" fmla="*/ 0 w 1162"/>
                <a:gd name="T4" fmla="+- 0 15840 14679"/>
                <a:gd name="T5" fmla="*/ 15840 h 1162"/>
                <a:gd name="T6" fmla="*/ 1161 w 1162"/>
                <a:gd name="T7" fmla="+- 0 15840 14679"/>
                <a:gd name="T8" fmla="*/ 15840 h 1162"/>
                <a:gd name="T9" fmla="*/ 0 w 1162"/>
                <a:gd name="T10" fmla="+- 0 14679 14679"/>
                <a:gd name="T11" fmla="*/ 14679 h 1162"/>
              </a:gdLst>
              <a:ahLst/>
              <a:cxnLst>
                <a:cxn ang="0">
                  <a:pos x="T0" y="T2"/>
                </a:cxn>
                <a:cxn ang="0">
                  <a:pos x="T3" y="T5"/>
                </a:cxn>
                <a:cxn ang="0">
                  <a:pos x="T6" y="T8"/>
                </a:cxn>
                <a:cxn ang="0">
                  <a:pos x="T9" y="T11"/>
                </a:cxn>
              </a:cxnLst>
              <a:rect l="0" t="0" r="r" b="b"/>
              <a:pathLst>
                <a:path w="1162" h="1162">
                  <a:moveTo>
                    <a:pt x="0" y="0"/>
                  </a:moveTo>
                  <a:lnTo>
                    <a:pt x="0" y="1161"/>
                  </a:lnTo>
                  <a:lnTo>
                    <a:pt x="1161" y="116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6" name="Freeform 35">
              <a:extLst>
                <a:ext uri="{FF2B5EF4-FFF2-40B4-BE49-F238E27FC236}">
                  <a16:creationId xmlns:a16="http://schemas.microsoft.com/office/drawing/2014/main" id="{B90F6499-BA50-2340-A026-32C79B6BFAF4}"/>
                </a:ext>
              </a:extLst>
            </p:cNvPr>
            <p:cNvSpPr>
              <a:spLocks/>
            </p:cNvSpPr>
            <p:nvPr/>
          </p:nvSpPr>
          <p:spPr bwMode="auto">
            <a:xfrm>
              <a:off x="1221" y="14675"/>
              <a:ext cx="2329" cy="1165"/>
            </a:xfrm>
            <a:custGeom>
              <a:avLst/>
              <a:gdLst>
                <a:gd name="T0" fmla="+- 0 3550 1221"/>
                <a:gd name="T1" fmla="*/ T0 w 2329"/>
                <a:gd name="T2" fmla="+- 0 15840 14676"/>
                <a:gd name="T3" fmla="*/ 15840 h 1165"/>
                <a:gd name="T4" fmla="+- 0 2386 1221"/>
                <a:gd name="T5" fmla="*/ T4 w 2329"/>
                <a:gd name="T6" fmla="+- 0 14676 14676"/>
                <a:gd name="T7" fmla="*/ 14676 h 1165"/>
                <a:gd name="T8" fmla="+- 0 1221 1221"/>
                <a:gd name="T9" fmla="*/ T8 w 2329"/>
                <a:gd name="T10" fmla="+- 0 15840 14676"/>
                <a:gd name="T11" fmla="*/ 15840 h 1165"/>
                <a:gd name="T12" fmla="+- 0 3550 1221"/>
                <a:gd name="T13" fmla="*/ T12 w 2329"/>
                <a:gd name="T14" fmla="+- 0 15840 14676"/>
                <a:gd name="T15" fmla="*/ 15840 h 1165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</a:cxnLst>
              <a:rect l="0" t="0" r="r" b="b"/>
              <a:pathLst>
                <a:path w="2329" h="1165">
                  <a:moveTo>
                    <a:pt x="2329" y="1164"/>
                  </a:moveTo>
                  <a:lnTo>
                    <a:pt x="1165" y="0"/>
                  </a:lnTo>
                  <a:lnTo>
                    <a:pt x="0" y="1164"/>
                  </a:lnTo>
                  <a:lnTo>
                    <a:pt x="2329" y="1164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38" name="Picture Placeholder 25">
            <a:extLst>
              <a:ext uri="{FF2B5EF4-FFF2-40B4-BE49-F238E27FC236}">
                <a16:creationId xmlns:a16="http://schemas.microsoft.com/office/drawing/2014/main" id="{2274C164-503B-E746-A155-849A9BC2406E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954268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itle 1">
            <a:extLst>
              <a:ext uri="{FF2B5EF4-FFF2-40B4-BE49-F238E27FC236}">
                <a16:creationId xmlns:a16="http://schemas.microsoft.com/office/drawing/2014/main" id="{E2F20AFE-B282-5146-B0D6-F2FC1B6D30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2" y="879063"/>
            <a:ext cx="75322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F777D2F0-DE3F-8343-B97A-E7FA440532FD}"/>
              </a:ext>
            </a:extLst>
          </p:cNvPr>
          <p:cNvCxnSpPr>
            <a:cxnSpLocks/>
          </p:cNvCxnSpPr>
          <p:nvPr userDrawn="1"/>
        </p:nvCxnSpPr>
        <p:spPr>
          <a:xfrm>
            <a:off x="952500" y="1939108"/>
            <a:ext cx="2133600" cy="0"/>
          </a:xfrm>
          <a:prstGeom prst="line">
            <a:avLst/>
          </a:prstGeom>
          <a:ln w="101600">
            <a:solidFill>
              <a:schemeClr val="tx1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3" name="Picture Placeholder 25">
            <a:extLst>
              <a:ext uri="{FF2B5EF4-FFF2-40B4-BE49-F238E27FC236}">
                <a16:creationId xmlns:a16="http://schemas.microsoft.com/office/drawing/2014/main" id="{AF1B5ED8-33F6-FB44-AA92-F0D227BB310C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3658280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2" name="Text Placeholder 29">
            <a:extLst>
              <a:ext uri="{FF2B5EF4-FFF2-40B4-BE49-F238E27FC236}">
                <a16:creationId xmlns:a16="http://schemas.microsoft.com/office/drawing/2014/main" id="{0D824BDD-2D23-C943-8FE9-60B7B23B5EC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500" y="5393169"/>
            <a:ext cx="2133600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3" name="Text Placeholder 29">
            <a:extLst>
              <a:ext uri="{FF2B5EF4-FFF2-40B4-BE49-F238E27FC236}">
                <a16:creationId xmlns:a16="http://schemas.microsoft.com/office/drawing/2014/main" id="{2F3D441E-DFB1-084B-8192-C6CBECCA40B9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952500" y="4986745"/>
            <a:ext cx="2133600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4" name="Text Placeholder 29">
            <a:extLst>
              <a:ext uri="{FF2B5EF4-FFF2-40B4-BE49-F238E27FC236}">
                <a16:creationId xmlns:a16="http://schemas.microsoft.com/office/drawing/2014/main" id="{25797825-E7AE-2C41-A965-E6F0D70D974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63042" y="5393169"/>
            <a:ext cx="2128157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5" name="Text Placeholder 29">
            <a:extLst>
              <a:ext uri="{FF2B5EF4-FFF2-40B4-BE49-F238E27FC236}">
                <a16:creationId xmlns:a16="http://schemas.microsoft.com/office/drawing/2014/main" id="{63C1927C-E23B-204E-9F3A-2A67D2BF702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663042" y="4986745"/>
            <a:ext cx="2128157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6" name="Text Placeholder 29">
            <a:extLst>
              <a:ext uri="{FF2B5EF4-FFF2-40B4-BE49-F238E27FC236}">
                <a16:creationId xmlns:a16="http://schemas.microsoft.com/office/drawing/2014/main" id="{EC81F0F5-C204-7248-A336-A655814A8A3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3670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7" name="Text Placeholder 29">
            <a:extLst>
              <a:ext uri="{FF2B5EF4-FFF2-40B4-BE49-F238E27FC236}">
                <a16:creationId xmlns:a16="http://schemas.microsoft.com/office/drawing/2014/main" id="{C9FEF82E-4E9C-8343-9D36-C4A00D7137CC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63670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8" name="Text Placeholder 29">
            <a:extLst>
              <a:ext uri="{FF2B5EF4-FFF2-40B4-BE49-F238E27FC236}">
                <a16:creationId xmlns:a16="http://schemas.microsoft.com/office/drawing/2014/main" id="{F8AF6664-A005-7A42-9AEF-C5AA5603E49D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9110254" y="5393169"/>
            <a:ext cx="2129245" cy="369332"/>
          </a:xfrm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9" name="Text Placeholder 29">
            <a:extLst>
              <a:ext uri="{FF2B5EF4-FFF2-40B4-BE49-F238E27FC236}">
                <a16:creationId xmlns:a16="http://schemas.microsoft.com/office/drawing/2014/main" id="{5F6C1E52-E2B6-5F45-A863-5BB35ABAFCD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110254" y="4986745"/>
            <a:ext cx="2129245" cy="205837"/>
          </a:xfrm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grpSp>
        <p:nvGrpSpPr>
          <p:cNvPr id="23" name="Group 22">
            <a:extLst>
              <a:ext uri="{FF2B5EF4-FFF2-40B4-BE49-F238E27FC236}">
                <a16:creationId xmlns:a16="http://schemas.microsoft.com/office/drawing/2014/main" id="{EFD0B2D5-B3C2-D847-A220-86CB6A37E418}"/>
              </a:ext>
            </a:extLst>
          </p:cNvPr>
          <p:cNvGrpSpPr/>
          <p:nvPr userDrawn="1"/>
        </p:nvGrpSpPr>
        <p:grpSpPr>
          <a:xfrm>
            <a:off x="6362700" y="0"/>
            <a:ext cx="5829298" cy="3235602"/>
            <a:chOff x="5612972" y="1"/>
            <a:chExt cx="6615961" cy="3672246"/>
          </a:xfrm>
        </p:grpSpPr>
        <p:sp>
          <p:nvSpPr>
            <p:cNvPr id="28" name="AutoShape 24">
              <a:extLst>
                <a:ext uri="{FF2B5EF4-FFF2-40B4-BE49-F238E27FC236}">
                  <a16:creationId xmlns:a16="http://schemas.microsoft.com/office/drawing/2014/main" id="{A7FD25A4-760F-814C-915F-DD6E89CA3A40}"/>
                </a:ext>
              </a:extLst>
            </p:cNvPr>
            <p:cNvSpPr>
              <a:spLocks/>
            </p:cNvSpPr>
            <p:nvPr/>
          </p:nvSpPr>
          <p:spPr bwMode="auto">
            <a:xfrm>
              <a:off x="5612972" y="1"/>
              <a:ext cx="4408998" cy="3672246"/>
            </a:xfrm>
            <a:custGeom>
              <a:avLst/>
              <a:gdLst>
                <a:gd name="T0" fmla="+- 0 8372 6586"/>
                <a:gd name="T1" fmla="*/ T0 w 3578"/>
                <a:gd name="T2" fmla="*/ 591 h 2980"/>
                <a:gd name="T3" fmla="+- 0 7780 6586"/>
                <a:gd name="T4" fmla="*/ T3 w 3578"/>
                <a:gd name="T5" fmla="*/ 0 h 2980"/>
                <a:gd name="T6" fmla="+- 0 6586 6586"/>
                <a:gd name="T7" fmla="*/ T6 w 3578"/>
                <a:gd name="T8" fmla="*/ 0 h 2980"/>
                <a:gd name="T9" fmla="+- 0 7774 6586"/>
                <a:gd name="T10" fmla="*/ T9 w 3578"/>
                <a:gd name="T11" fmla="*/ 1188 h 2980"/>
                <a:gd name="T12" fmla="+- 0 8372 6586"/>
                <a:gd name="T13" fmla="*/ T12 w 3578"/>
                <a:gd name="T14" fmla="*/ 591 h 2980"/>
                <a:gd name="T15" fmla="+- 0 10163 6586"/>
                <a:gd name="T16" fmla="*/ T15 w 3578"/>
                <a:gd name="T17" fmla="*/ 2383 h 2980"/>
                <a:gd name="T18" fmla="+- 0 9566 6586"/>
                <a:gd name="T19" fmla="*/ T18 w 3578"/>
                <a:gd name="T20" fmla="*/ 1786 h 2980"/>
                <a:gd name="T21" fmla="+- 0 8969 6586"/>
                <a:gd name="T22" fmla="*/ T21 w 3578"/>
                <a:gd name="T23" fmla="*/ 2383 h 2980"/>
                <a:gd name="T24" fmla="+- 0 9566 6586"/>
                <a:gd name="T25" fmla="*/ T24 w 3578"/>
                <a:gd name="T26" fmla="*/ 2980 h 2980"/>
                <a:gd name="T27" fmla="+- 0 10163 6586"/>
                <a:gd name="T28" fmla="*/ T27 w 3578"/>
                <a:gd name="T29" fmla="*/ 2383 h 2980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  <a:cxn ang="0">
                  <a:pos x="T13" y="T14"/>
                </a:cxn>
                <a:cxn ang="0">
                  <a:pos x="T16" y="T17"/>
                </a:cxn>
                <a:cxn ang="0">
                  <a:pos x="T19" y="T20"/>
                </a:cxn>
                <a:cxn ang="0">
                  <a:pos x="T22" y="T23"/>
                </a:cxn>
                <a:cxn ang="0">
                  <a:pos x="T25" y="T26"/>
                </a:cxn>
                <a:cxn ang="0">
                  <a:pos x="T28" y="T29"/>
                </a:cxn>
              </a:cxnLst>
              <a:rect l="0" t="0" r="r" b="b"/>
              <a:pathLst>
                <a:path w="3578" h="2980">
                  <a:moveTo>
                    <a:pt x="1786" y="591"/>
                  </a:moveTo>
                  <a:lnTo>
                    <a:pt x="1194" y="0"/>
                  </a:lnTo>
                  <a:lnTo>
                    <a:pt x="0" y="0"/>
                  </a:lnTo>
                  <a:lnTo>
                    <a:pt x="1188" y="1188"/>
                  </a:lnTo>
                  <a:lnTo>
                    <a:pt x="1786" y="591"/>
                  </a:lnTo>
                  <a:moveTo>
                    <a:pt x="3577" y="2383"/>
                  </a:moveTo>
                  <a:lnTo>
                    <a:pt x="2980" y="1786"/>
                  </a:lnTo>
                  <a:lnTo>
                    <a:pt x="2383" y="2383"/>
                  </a:lnTo>
                  <a:lnTo>
                    <a:pt x="2980" y="2980"/>
                  </a:lnTo>
                  <a:lnTo>
                    <a:pt x="3577" y="2383"/>
                  </a:lnTo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29" name="Freeform 28">
              <a:extLst>
                <a:ext uri="{FF2B5EF4-FFF2-40B4-BE49-F238E27FC236}">
                  <a16:creationId xmlns:a16="http://schemas.microsoft.com/office/drawing/2014/main" id="{A0CC8369-E81F-D447-87D8-1AF0C58EAC07}"/>
                </a:ext>
              </a:extLst>
            </p:cNvPr>
            <p:cNvSpPr>
              <a:spLocks/>
            </p:cNvSpPr>
            <p:nvPr/>
          </p:nvSpPr>
          <p:spPr bwMode="auto">
            <a:xfrm>
              <a:off x="6341233" y="1463970"/>
              <a:ext cx="2208196" cy="2208277"/>
            </a:xfrm>
            <a:custGeom>
              <a:avLst/>
              <a:gdLst>
                <a:gd name="T0" fmla="+- 0 7774 7177"/>
                <a:gd name="T1" fmla="*/ T0 w 1792"/>
                <a:gd name="T2" fmla="+- 0 1188 1188"/>
                <a:gd name="T3" fmla="*/ 1188 h 1792"/>
                <a:gd name="T4" fmla="+- 0 7177 7177"/>
                <a:gd name="T5" fmla="*/ T4 w 1792"/>
                <a:gd name="T6" fmla="+- 0 1786 1188"/>
                <a:gd name="T7" fmla="*/ 1786 h 1792"/>
                <a:gd name="T8" fmla="+- 0 8372 7177"/>
                <a:gd name="T9" fmla="*/ T8 w 1792"/>
                <a:gd name="T10" fmla="+- 0 2980 1188"/>
                <a:gd name="T11" fmla="*/ 2980 h 1792"/>
                <a:gd name="T12" fmla="+- 0 8969 7177"/>
                <a:gd name="T13" fmla="*/ T12 w 1792"/>
                <a:gd name="T14" fmla="+- 0 2383 1188"/>
                <a:gd name="T15" fmla="*/ 2383 h 1792"/>
                <a:gd name="T16" fmla="+- 0 7774 7177"/>
                <a:gd name="T17" fmla="*/ T16 w 1792"/>
                <a:gd name="T18" fmla="+- 0 1188 1188"/>
                <a:gd name="T19" fmla="*/ 1188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7" y="0"/>
                  </a:moveTo>
                  <a:lnTo>
                    <a:pt x="0" y="598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7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0" name="Freeform 29">
              <a:extLst>
                <a:ext uri="{FF2B5EF4-FFF2-40B4-BE49-F238E27FC236}">
                  <a16:creationId xmlns:a16="http://schemas.microsoft.com/office/drawing/2014/main" id="{C41CA81E-EF54-D048-8775-CD4AB37A7DF6}"/>
                </a:ext>
              </a:extLst>
            </p:cNvPr>
            <p:cNvSpPr>
              <a:spLocks/>
            </p:cNvSpPr>
            <p:nvPr/>
          </p:nvSpPr>
          <p:spPr bwMode="auto">
            <a:xfrm>
              <a:off x="8555590" y="1"/>
              <a:ext cx="1457754" cy="729520"/>
            </a:xfrm>
            <a:custGeom>
              <a:avLst/>
              <a:gdLst>
                <a:gd name="T0" fmla="+- 0 10158 8975"/>
                <a:gd name="T1" fmla="*/ T0 w 1183"/>
                <a:gd name="T2" fmla="*/ 0 h 592"/>
                <a:gd name="T3" fmla="+- 0 8975 8975"/>
                <a:gd name="T4" fmla="*/ T3 w 1183"/>
                <a:gd name="T5" fmla="*/ 0 h 592"/>
                <a:gd name="T6" fmla="+- 0 9566 8975"/>
                <a:gd name="T7" fmla="*/ T6 w 1183"/>
                <a:gd name="T8" fmla="*/ 591 h 592"/>
                <a:gd name="T9" fmla="+- 0 10158 8975"/>
                <a:gd name="T10" fmla="*/ T9 w 1183"/>
                <a:gd name="T11" fmla="*/ 0 h 592"/>
              </a:gdLst>
              <a:ahLst/>
              <a:cxnLst>
                <a:cxn ang="0">
                  <a:pos x="T1" y="T2"/>
                </a:cxn>
                <a:cxn ang="0">
                  <a:pos x="T4" y="T5"/>
                </a:cxn>
                <a:cxn ang="0">
                  <a:pos x="T7" y="T8"/>
                </a:cxn>
                <a:cxn ang="0">
                  <a:pos x="T10" y="T11"/>
                </a:cxn>
              </a:cxnLst>
              <a:rect l="0" t="0" r="r" b="b"/>
              <a:pathLst>
                <a:path w="1183" h="592">
                  <a:moveTo>
                    <a:pt x="1183" y="0"/>
                  </a:moveTo>
                  <a:lnTo>
                    <a:pt x="0" y="0"/>
                  </a:lnTo>
                  <a:lnTo>
                    <a:pt x="591" y="591"/>
                  </a:lnTo>
                  <a:lnTo>
                    <a:pt x="1183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1" name="Freeform 30">
              <a:extLst>
                <a:ext uri="{FF2B5EF4-FFF2-40B4-BE49-F238E27FC236}">
                  <a16:creationId xmlns:a16="http://schemas.microsoft.com/office/drawing/2014/main" id="{D95A4B85-923E-B641-B239-2A1999AB294B}"/>
                </a:ext>
              </a:extLst>
            </p:cNvPr>
            <p:cNvSpPr>
              <a:spLocks/>
            </p:cNvSpPr>
            <p:nvPr/>
          </p:nvSpPr>
          <p:spPr bwMode="auto">
            <a:xfrm>
              <a:off x="7076887" y="728289"/>
              <a:ext cx="2208196" cy="2208277"/>
            </a:xfrm>
            <a:custGeom>
              <a:avLst/>
              <a:gdLst>
                <a:gd name="T0" fmla="+- 0 8372 7774"/>
                <a:gd name="T1" fmla="*/ T0 w 1792"/>
                <a:gd name="T2" fmla="+- 0 591 591"/>
                <a:gd name="T3" fmla="*/ 591 h 1792"/>
                <a:gd name="T4" fmla="+- 0 7774 7774"/>
                <a:gd name="T5" fmla="*/ T4 w 1792"/>
                <a:gd name="T6" fmla="+- 0 1188 591"/>
                <a:gd name="T7" fmla="*/ 1188 h 1792"/>
                <a:gd name="T8" fmla="+- 0 8969 7774"/>
                <a:gd name="T9" fmla="*/ T8 w 1792"/>
                <a:gd name="T10" fmla="+- 0 2383 591"/>
                <a:gd name="T11" fmla="*/ 2383 h 1792"/>
                <a:gd name="T12" fmla="+- 0 9566 7774"/>
                <a:gd name="T13" fmla="*/ T12 w 1792"/>
                <a:gd name="T14" fmla="+- 0 1786 591"/>
                <a:gd name="T15" fmla="*/ 1786 h 1792"/>
                <a:gd name="T16" fmla="+- 0 8372 7774"/>
                <a:gd name="T17" fmla="*/ T16 w 1792"/>
                <a:gd name="T18" fmla="+- 0 591 591"/>
                <a:gd name="T19" fmla="*/ 591 h 1792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1792" h="1792">
                  <a:moveTo>
                    <a:pt x="598" y="0"/>
                  </a:moveTo>
                  <a:lnTo>
                    <a:pt x="0" y="597"/>
                  </a:lnTo>
                  <a:lnTo>
                    <a:pt x="1195" y="1792"/>
                  </a:lnTo>
                  <a:lnTo>
                    <a:pt x="1792" y="1195"/>
                  </a:lnTo>
                  <a:lnTo>
                    <a:pt x="598" y="0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  <p:sp>
          <p:nvSpPr>
            <p:cNvPr id="32" name="Freeform 31">
              <a:extLst>
                <a:ext uri="{FF2B5EF4-FFF2-40B4-BE49-F238E27FC236}">
                  <a16:creationId xmlns:a16="http://schemas.microsoft.com/office/drawing/2014/main" id="{501386DC-76EB-F34E-AD0E-22957D3B38D5}"/>
                </a:ext>
              </a:extLst>
            </p:cNvPr>
            <p:cNvSpPr>
              <a:spLocks/>
            </p:cNvSpPr>
            <p:nvPr/>
          </p:nvSpPr>
          <p:spPr bwMode="auto">
            <a:xfrm>
              <a:off x="9285083" y="728289"/>
              <a:ext cx="2943850" cy="2943958"/>
            </a:xfrm>
            <a:custGeom>
              <a:avLst/>
              <a:gdLst>
                <a:gd name="T0" fmla="+- 0 11955 9566"/>
                <a:gd name="T1" fmla="*/ T0 w 2389"/>
                <a:gd name="T2" fmla="+- 0 1786 591"/>
                <a:gd name="T3" fmla="*/ 1786 h 2389"/>
                <a:gd name="T4" fmla="+- 0 10760 9566"/>
                <a:gd name="T5" fmla="*/ T4 w 2389"/>
                <a:gd name="T6" fmla="+- 0 591 591"/>
                <a:gd name="T7" fmla="*/ 591 h 2389"/>
                <a:gd name="T8" fmla="+- 0 9566 9566"/>
                <a:gd name="T9" fmla="*/ T8 w 2389"/>
                <a:gd name="T10" fmla="+- 0 1786 591"/>
                <a:gd name="T11" fmla="*/ 1786 h 2389"/>
                <a:gd name="T12" fmla="+- 0 10760 9566"/>
                <a:gd name="T13" fmla="*/ T12 w 2389"/>
                <a:gd name="T14" fmla="+- 0 2980 591"/>
                <a:gd name="T15" fmla="*/ 2980 h 2389"/>
                <a:gd name="T16" fmla="+- 0 11955 9566"/>
                <a:gd name="T17" fmla="*/ T16 w 2389"/>
                <a:gd name="T18" fmla="+- 0 1786 591"/>
                <a:gd name="T19" fmla="*/ 1786 h 2389"/>
              </a:gdLst>
              <a:ahLst/>
              <a:cxnLst>
                <a:cxn ang="0">
                  <a:pos x="T1" y="T3"/>
                </a:cxn>
                <a:cxn ang="0">
                  <a:pos x="T5" y="T7"/>
                </a:cxn>
                <a:cxn ang="0">
                  <a:pos x="T9" y="T11"/>
                </a:cxn>
                <a:cxn ang="0">
                  <a:pos x="T13" y="T15"/>
                </a:cxn>
                <a:cxn ang="0">
                  <a:pos x="T17" y="T19"/>
                </a:cxn>
              </a:cxnLst>
              <a:rect l="0" t="0" r="r" b="b"/>
              <a:pathLst>
                <a:path w="2389" h="2389">
                  <a:moveTo>
                    <a:pt x="2389" y="1195"/>
                  </a:moveTo>
                  <a:lnTo>
                    <a:pt x="1194" y="0"/>
                  </a:lnTo>
                  <a:lnTo>
                    <a:pt x="0" y="1195"/>
                  </a:lnTo>
                  <a:lnTo>
                    <a:pt x="1194" y="2389"/>
                  </a:lnTo>
                  <a:lnTo>
                    <a:pt x="2389" y="1195"/>
                  </a:lnTo>
                </a:path>
              </a:pathLst>
            </a:cu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rot="0" vert="horz" wrap="square" lIns="91440" tIns="45720" rIns="91440" bIns="45720" anchor="t" anchorCtr="0" upright="1">
              <a:noAutofit/>
            </a:bodyPr>
            <a:lstStyle/>
            <a:p>
              <a:endParaRPr lang="en-US" dirty="0"/>
            </a:p>
          </p:txBody>
        </p:sp>
      </p:grpSp>
      <p:sp>
        <p:nvSpPr>
          <p:cNvPr id="66" name="Picture Placeholder 25">
            <a:extLst>
              <a:ext uri="{FF2B5EF4-FFF2-40B4-BE49-F238E27FC236}">
                <a16:creationId xmlns:a16="http://schemas.microsoft.com/office/drawing/2014/main" id="{2D21D633-C51E-E94E-BAE3-96F52F76E496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62292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9" name="Picture Placeholder 25">
            <a:extLst>
              <a:ext uri="{FF2B5EF4-FFF2-40B4-BE49-F238E27FC236}">
                <a16:creationId xmlns:a16="http://schemas.microsoft.com/office/drawing/2014/main" id="{639EFA5A-9C69-DF4D-81B7-FA1F8CCCF934}"/>
              </a:ext>
            </a:extLst>
          </p:cNvPr>
          <p:cNvSpPr>
            <a:spLocks noGrp="1"/>
          </p:cNvSpPr>
          <p:nvPr>
            <p:ph type="pic" sz="quarter" idx="30"/>
          </p:nvPr>
        </p:nvSpPr>
        <p:spPr>
          <a:xfrm>
            <a:off x="9112023" y="2572883"/>
            <a:ext cx="2118245" cy="2037217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ED89364-B1CB-4E72-A6BB-95A34B50661C}"/>
              </a:ext>
            </a:extLst>
          </p:cNvPr>
          <p:cNvSpPr>
            <a:spLocks noGrp="1"/>
          </p:cNvSpPr>
          <p:nvPr>
            <p:ph type="dt" sz="half" idx="32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E09328F-B310-4BF3-883E-BA9A39676AF2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4192EF2-9336-43EF-A365-1F54000F7DE9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99636246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304" userDrawn="1">
          <p15:clr>
            <a:srgbClr val="FBAE40"/>
          </p15:clr>
        </p15:guide>
        <p15:guide id="4" pos="4008" userDrawn="1">
          <p15:clr>
            <a:srgbClr val="FBAE40"/>
          </p15:clr>
        </p15:guide>
        <p15:guide id="5" pos="1944" userDrawn="1">
          <p15:clr>
            <a:srgbClr val="FBAE40"/>
          </p15:clr>
        </p15:guide>
        <p15:guide id="6" pos="3648" userDrawn="1">
          <p15:clr>
            <a:srgbClr val="FBAE40"/>
          </p15:clr>
        </p15:guide>
        <p15:guide id="7" orient="horz" pos="1392" userDrawn="1">
          <p15:clr>
            <a:srgbClr val="FBAE40"/>
          </p15:clr>
        </p15:guide>
        <p15:guide id="8" orient="horz" pos="552" userDrawn="1">
          <p15:clr>
            <a:srgbClr val="FBAE40"/>
          </p15:clr>
        </p15:guide>
        <p15:guide id="9" orient="horz" pos="1224" userDrawn="1">
          <p15:clr>
            <a:srgbClr val="FBAE40"/>
          </p15:clr>
        </p15:guide>
        <p15:guide id="10" pos="5352" userDrawn="1">
          <p15:clr>
            <a:srgbClr val="FBAE40"/>
          </p15:clr>
        </p15:guide>
        <p15:guide id="11" pos="5736" userDrawn="1">
          <p15:clr>
            <a:srgbClr val="FBAE40"/>
          </p15:clr>
        </p15:guide>
        <p15:guide id="12" orient="horz" pos="2904" userDrawn="1">
          <p15:clr>
            <a:srgbClr val="FBAE40"/>
          </p15:clr>
        </p15:guide>
        <p15:guide id="13" orient="horz" pos="1608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 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40046AF-E5BF-854D-9986-7C3019770FE7}"/>
              </a:ext>
            </a:extLst>
          </p:cNvPr>
          <p:cNvCxnSpPr>
            <a:cxnSpLocks/>
          </p:cNvCxnSpPr>
          <p:nvPr userDrawn="1"/>
        </p:nvCxnSpPr>
        <p:spPr>
          <a:xfrm flipH="1">
            <a:off x="1045959" y="2213783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76CA14A6-0144-BC49-A8D4-C979D13258C0}"/>
              </a:ext>
            </a:extLst>
          </p:cNvPr>
          <p:cNvCxnSpPr>
            <a:cxnSpLocks/>
          </p:cNvCxnSpPr>
          <p:nvPr userDrawn="1"/>
        </p:nvCxnSpPr>
        <p:spPr>
          <a:xfrm flipH="1">
            <a:off x="6180493" y="2213783"/>
            <a:ext cx="11102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A582FC2-A135-5743-B9C0-6AC7225B42E1}"/>
              </a:ext>
            </a:extLst>
          </p:cNvPr>
          <p:cNvCxnSpPr>
            <a:cxnSpLocks/>
          </p:cNvCxnSpPr>
          <p:nvPr userDrawn="1"/>
        </p:nvCxnSpPr>
        <p:spPr>
          <a:xfrm flipH="1">
            <a:off x="8745623" y="3904712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77C43222-5868-0247-838F-58F4F6C8EE75}"/>
              </a:ext>
            </a:extLst>
          </p:cNvPr>
          <p:cNvCxnSpPr>
            <a:cxnSpLocks/>
          </p:cNvCxnSpPr>
          <p:nvPr userDrawn="1"/>
        </p:nvCxnSpPr>
        <p:spPr>
          <a:xfrm flipH="1">
            <a:off x="3611089" y="3895941"/>
            <a:ext cx="2136" cy="1828800"/>
          </a:xfrm>
          <a:prstGeom prst="line">
            <a:avLst/>
          </a:prstGeom>
          <a:ln w="165100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itle 1">
            <a:extLst>
              <a:ext uri="{FF2B5EF4-FFF2-40B4-BE49-F238E27FC236}">
                <a16:creationId xmlns:a16="http://schemas.microsoft.com/office/drawing/2014/main" id="{46EEE005-F78A-9D4F-B159-964376C38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879063"/>
            <a:ext cx="4941477" cy="610863"/>
          </a:xfrm>
          <a:prstGeom prst="rect">
            <a:avLst/>
          </a:prstGeom>
        </p:spPr>
        <p:txBody>
          <a:bodyPr lIns="0" tIns="0" rIns="0" bIns="0" anchor="b" anchorCtr="0">
            <a:normAutofit/>
          </a:bodyPr>
          <a:lstStyle>
            <a:lvl1pPr>
              <a:defRPr sz="4400" b="1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6" name="Text Placeholder 29">
            <a:extLst>
              <a:ext uri="{FF2B5EF4-FFF2-40B4-BE49-F238E27FC236}">
                <a16:creationId xmlns:a16="http://schemas.microsoft.com/office/drawing/2014/main" id="{FC61536F-8EA7-5A48-AF76-8B0E251BD8CB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1296955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7" name="Text Placeholder 29">
            <a:extLst>
              <a:ext uri="{FF2B5EF4-FFF2-40B4-BE49-F238E27FC236}">
                <a16:creationId xmlns:a16="http://schemas.microsoft.com/office/drawing/2014/main" id="{64FFD994-BD97-ED49-8607-286ECBB1CDA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296955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2" name="Text Placeholder 29">
            <a:extLst>
              <a:ext uri="{FF2B5EF4-FFF2-40B4-BE49-F238E27FC236}">
                <a16:creationId xmlns:a16="http://schemas.microsoft.com/office/drawing/2014/main" id="{D1ADE805-BFBC-ED47-B9CB-6CB2FF02E868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3897799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3" name="Text Placeholder 29">
            <a:extLst>
              <a:ext uri="{FF2B5EF4-FFF2-40B4-BE49-F238E27FC236}">
                <a16:creationId xmlns:a16="http://schemas.microsoft.com/office/drawing/2014/main" id="{334A3589-641F-F547-891B-149579153B75}"/>
              </a:ext>
            </a:extLst>
          </p:cNvPr>
          <p:cNvSpPr>
            <a:spLocks noGrp="1"/>
          </p:cNvSpPr>
          <p:nvPr>
            <p:ph type="body" sz="quarter" idx="31"/>
          </p:nvPr>
        </p:nvSpPr>
        <p:spPr>
          <a:xfrm>
            <a:off x="3897799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6" name="Text Placeholder 29">
            <a:extLst>
              <a:ext uri="{FF2B5EF4-FFF2-40B4-BE49-F238E27FC236}">
                <a16:creationId xmlns:a16="http://schemas.microsoft.com/office/drawing/2014/main" id="{A63F8454-D12E-A641-ABD0-8977D3F5EC05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9001711" y="5087328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7" name="Text Placeholder 29">
            <a:extLst>
              <a:ext uri="{FF2B5EF4-FFF2-40B4-BE49-F238E27FC236}">
                <a16:creationId xmlns:a16="http://schemas.microsoft.com/office/drawing/2014/main" id="{F35AA15D-DBAD-9840-8764-A5B6D486A234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001711" y="4701908"/>
            <a:ext cx="2133600" cy="205837"/>
          </a:xfrm>
          <a:ln>
            <a:noFill/>
          </a:ln>
        </p:spPr>
        <p:txBody>
          <a:bodyPr vert="horz" lIns="0" tIns="0" rIns="0" bIns="0" rtlCol="0">
            <a:noAutofit/>
          </a:bodyPr>
          <a:lstStyle>
            <a:lvl1pPr marL="0" indent="0">
              <a:spcBef>
                <a:spcPts val="400"/>
              </a:spcBef>
              <a:buNone/>
              <a:defRPr lang="en-US" sz="1800" spc="0" baseline="0" dirty="0"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marL="0" lvl="0" indent="0">
              <a:spcBef>
                <a:spcPts val="400"/>
              </a:spcBef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8" name="Text Placeholder 29">
            <a:extLst>
              <a:ext uri="{FF2B5EF4-FFF2-40B4-BE49-F238E27FC236}">
                <a16:creationId xmlns:a16="http://schemas.microsoft.com/office/drawing/2014/main" id="{8357CA0F-1A55-B145-8305-562F0DF22543}"/>
              </a:ext>
            </a:extLst>
          </p:cNvPr>
          <p:cNvSpPr>
            <a:spLocks noGrp="1"/>
          </p:cNvSpPr>
          <p:nvPr>
            <p:ph type="body" sz="quarter" idx="34"/>
          </p:nvPr>
        </p:nvSpPr>
        <p:spPr>
          <a:xfrm>
            <a:off x="6438143" y="2934856"/>
            <a:ext cx="2133600" cy="369332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buNone/>
              <a:defRPr sz="1400" b="0" i="0">
                <a:solidFill>
                  <a:schemeClr val="bg1"/>
                </a:solidFill>
                <a:latin typeface="+mn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9" name="Text Placeholder 29">
            <a:extLst>
              <a:ext uri="{FF2B5EF4-FFF2-40B4-BE49-F238E27FC236}">
                <a16:creationId xmlns:a16="http://schemas.microsoft.com/office/drawing/2014/main" id="{D6C49F6F-AF28-8942-8442-8F54A1DC388B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6438143" y="2568686"/>
            <a:ext cx="2133600" cy="205837"/>
          </a:xfrm>
          <a:ln>
            <a:noFill/>
          </a:ln>
        </p:spPr>
        <p:txBody>
          <a:bodyPr lIns="0" tIns="0" rIns="0" bIns="0">
            <a:noAutofit/>
          </a:bodyPr>
          <a:lstStyle>
            <a:lvl1pPr marL="0" indent="0">
              <a:spcBef>
                <a:spcPts val="400"/>
              </a:spcBef>
              <a:buNone/>
              <a:defRPr sz="1800" b="0" i="0" spc="0" baseline="0">
                <a:solidFill>
                  <a:schemeClr val="bg1"/>
                </a:solidFill>
                <a:latin typeface="+mj-lt"/>
              </a:defRPr>
            </a:lvl1pPr>
            <a:lvl2pPr>
              <a:defRPr sz="4000"/>
            </a:lvl2pPr>
            <a:lvl3pPr>
              <a:defRPr sz="4000"/>
            </a:lvl3pPr>
            <a:lvl4pPr>
              <a:defRPr sz="4000"/>
            </a:lvl4pPr>
            <a:lvl5pPr>
              <a:defRPr sz="400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4CE2724A-BCA1-604F-9D18-BF05746408C2}"/>
              </a:ext>
            </a:extLst>
          </p:cNvPr>
          <p:cNvCxnSpPr/>
          <p:nvPr userDrawn="1"/>
        </p:nvCxnSpPr>
        <p:spPr>
          <a:xfrm>
            <a:off x="967689" y="3968780"/>
            <a:ext cx="10275477" cy="0"/>
          </a:xfrm>
          <a:prstGeom prst="line">
            <a:avLst/>
          </a:prstGeom>
          <a:ln w="1651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Rectangle 43">
            <a:extLst>
              <a:ext uri="{FF2B5EF4-FFF2-40B4-BE49-F238E27FC236}">
                <a16:creationId xmlns:a16="http://schemas.microsoft.com/office/drawing/2014/main" id="{4923D7D1-A9CC-C34C-86FF-43B5C8978712}"/>
              </a:ext>
            </a:extLst>
          </p:cNvPr>
          <p:cNvSpPr/>
          <p:nvPr userDrawn="1"/>
        </p:nvSpPr>
        <p:spPr>
          <a:xfrm>
            <a:off x="964323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6119FF13-13AB-3448-B24E-58E18B3CE2B6}"/>
              </a:ext>
            </a:extLst>
          </p:cNvPr>
          <p:cNvSpPr/>
          <p:nvPr userDrawn="1"/>
        </p:nvSpPr>
        <p:spPr>
          <a:xfrm>
            <a:off x="3531590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22F8F982-870E-AE44-B0D3-B3313BC48DB7}"/>
              </a:ext>
            </a:extLst>
          </p:cNvPr>
          <p:cNvSpPr/>
          <p:nvPr userDrawn="1"/>
        </p:nvSpPr>
        <p:spPr>
          <a:xfrm>
            <a:off x="6098857" y="3883241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C549A137-DB5E-9C40-8C0A-ED607212022C}"/>
              </a:ext>
            </a:extLst>
          </p:cNvPr>
          <p:cNvSpPr/>
          <p:nvPr userDrawn="1"/>
        </p:nvSpPr>
        <p:spPr>
          <a:xfrm>
            <a:off x="8666124" y="3892012"/>
            <a:ext cx="163271" cy="1632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1DC2552-C347-4C3D-8C92-4A6981227C0E}"/>
              </a:ext>
            </a:extLst>
          </p:cNvPr>
          <p:cNvSpPr>
            <a:spLocks noGrp="1"/>
          </p:cNvSpPr>
          <p:nvPr>
            <p:ph type="dt" sz="half" idx="36"/>
          </p:nvPr>
        </p:nvSpPr>
        <p:spPr/>
        <p:txBody>
          <a:bodyPr/>
          <a:lstStyle/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B7C35C-F3E4-4522-8711-16E4F9052C2C}"/>
              </a:ext>
            </a:extLst>
          </p:cNvPr>
          <p:cNvSpPr>
            <a:spLocks noGrp="1"/>
          </p:cNvSpPr>
          <p:nvPr>
            <p:ph type="ftr" sz="quarter" idx="37"/>
          </p:nvPr>
        </p:nvSpPr>
        <p:spPr/>
        <p:txBody>
          <a:bodyPr/>
          <a:lstStyle/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F4D6BAD-56F4-42F1-A2B3-FDB73364FD40}"/>
              </a:ext>
            </a:extLst>
          </p:cNvPr>
          <p:cNvSpPr>
            <a:spLocks noGrp="1"/>
          </p:cNvSpPr>
          <p:nvPr>
            <p:ph type="sldNum" sz="quarter" idx="38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8615523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1" pos="600">
          <p15:clr>
            <a:srgbClr val="FBAE40"/>
          </p15:clr>
        </p15:guide>
        <p15:guide id="2" pos="7080" userDrawn="1">
          <p15:clr>
            <a:srgbClr val="FBAE40"/>
          </p15:clr>
        </p15:guide>
        <p15:guide id="3" pos="2880" userDrawn="1">
          <p15:clr>
            <a:srgbClr val="FBAE40"/>
          </p15:clr>
        </p15:guide>
        <p15:guide id="4" pos="5160" userDrawn="1">
          <p15:clr>
            <a:srgbClr val="FBAE40"/>
          </p15:clr>
        </p15:guide>
        <p15:guide id="5" pos="2520" userDrawn="1">
          <p15:clr>
            <a:srgbClr val="FBAE40"/>
          </p15:clr>
        </p15:guide>
        <p15:guide id="6" pos="4800" userDrawn="1">
          <p15:clr>
            <a:srgbClr val="FBAE40"/>
          </p15:clr>
        </p15:guide>
        <p15:guide id="7" orient="horz" pos="1224" userDrawn="1">
          <p15:clr>
            <a:srgbClr val="FBAE40"/>
          </p15:clr>
        </p15:guide>
        <p15:guide id="8" orient="horz" pos="3768" userDrawn="1">
          <p15:clr>
            <a:srgbClr val="FBAE40"/>
          </p15:clr>
        </p15:guide>
        <p15:guide id="9" orient="horz" pos="552" userDrawn="1">
          <p15:clr>
            <a:srgbClr val="FBAE40"/>
          </p15:clr>
        </p15:guide>
        <p15:guide id="10" orient="horz" pos="1512" userDrawn="1">
          <p15:clr>
            <a:srgbClr val="FBAE40"/>
          </p15:clr>
        </p15:guide>
        <p15:guide id="11" orient="horz" pos="2832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EED84C6-50E6-6C43-8031-AFF6268E0C0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71550" y="1825625"/>
            <a:ext cx="1038225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itle Placeholder 11">
            <a:extLst>
              <a:ext uri="{FF2B5EF4-FFF2-40B4-BE49-F238E27FC236}">
                <a16:creationId xmlns:a16="http://schemas.microsoft.com/office/drawing/2014/main" id="{D41FC0AE-253D-D242-9C88-017078F8A2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5125"/>
            <a:ext cx="104013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Date Placeholder 3">
            <a:extLst>
              <a:ext uri="{FF2B5EF4-FFF2-40B4-BE49-F238E27FC236}">
                <a16:creationId xmlns:a16="http://schemas.microsoft.com/office/drawing/2014/main" id="{EF47083A-6D76-4B4D-87CA-E08E212F78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992120" y="6332220"/>
            <a:ext cx="131318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6FCA8E82-58CD-E045-8B98-B7A85B79B752}" type="datetime4">
              <a:rPr lang="en-US" smtClean="0"/>
              <a:pPr/>
              <a:t>January 30, 2023</a:t>
            </a:fld>
            <a:endParaRPr lang="en-US" dirty="0">
              <a:latin typeface="+mn-lt"/>
            </a:endParaRPr>
          </a:p>
        </p:txBody>
      </p:sp>
      <p:sp>
        <p:nvSpPr>
          <p:cNvPr id="31" name="Footer Placeholder 4">
            <a:extLst>
              <a:ext uri="{FF2B5EF4-FFF2-40B4-BE49-F238E27FC236}">
                <a16:creationId xmlns:a16="http://schemas.microsoft.com/office/drawing/2014/main" id="{C9955F1C-C0B1-BA44-8905-6991FA0D1EF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4790" y="6332220"/>
            <a:ext cx="149733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Annual Review</a:t>
            </a:r>
            <a:endParaRPr lang="en-US" b="0" dirty="0"/>
          </a:p>
        </p:txBody>
      </p:sp>
      <p:sp>
        <p:nvSpPr>
          <p:cNvPr id="32" name="Slide Number Placeholder 5">
            <a:extLst>
              <a:ext uri="{FF2B5EF4-FFF2-40B4-BE49-F238E27FC236}">
                <a16:creationId xmlns:a16="http://schemas.microsoft.com/office/drawing/2014/main" id="{C8ADA0DF-3751-9A48-8A21-59F01C782D7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71550" y="6332220"/>
            <a:ext cx="523240" cy="247651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1100" b="0" i="0">
                <a:solidFill>
                  <a:schemeClr val="bg1"/>
                </a:solidFill>
                <a:latin typeface="+mn-lt"/>
              </a:defRPr>
            </a:lvl1pPr>
          </a:lstStyle>
          <a:p>
            <a:fld id="{294A09A9-5501-47C1-A89A-A340965A2BE2}" type="slidenum">
              <a:rPr lang="en-US" smtClean="0"/>
              <a:pPr/>
              <a:t>‹#›</a:t>
            </a:fld>
            <a:endParaRPr lang="en-US" dirty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51589224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59" r:id="rId1"/>
    <p:sldLayoutId id="2147483693" r:id="rId2"/>
    <p:sldLayoutId id="2147483671" r:id="rId3"/>
    <p:sldLayoutId id="2147483672" r:id="rId4"/>
    <p:sldLayoutId id="2147483673" r:id="rId5"/>
    <p:sldLayoutId id="2147483684" r:id="rId6"/>
    <p:sldLayoutId id="2147483675" r:id="rId7"/>
    <p:sldLayoutId id="2147483676" r:id="rId8"/>
    <p:sldLayoutId id="2147483677" r:id="rId9"/>
    <p:sldLayoutId id="2147483685" r:id="rId10"/>
    <p:sldLayoutId id="2147483688" r:id="rId11"/>
    <p:sldLayoutId id="2147483692" r:id="rId12"/>
    <p:sldLayoutId id="2147483682" r:id="rId1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100" baseline="0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b="0" i="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b="0" i="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b="0" i="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  <p15:guide id="3" pos="240">
          <p15:clr>
            <a:srgbClr val="547EBF"/>
          </p15:clr>
        </p15:guide>
        <p15:guide id="4" orient="horz" pos="240">
          <p15:clr>
            <a:srgbClr val="547EBF"/>
          </p15:clr>
        </p15:guide>
        <p15:guide id="5" pos="7440">
          <p15:clr>
            <a:srgbClr val="547EBF"/>
          </p15:clr>
        </p15:guide>
        <p15:guide id="6" orient="horz" pos="4080">
          <p15:clr>
            <a:srgbClr val="547EBF"/>
          </p15:clr>
        </p15:guide>
        <p15:guide id="7" pos="600" userDrawn="1">
          <p15:clr>
            <a:srgbClr val="547EBF"/>
          </p15:clr>
        </p15:guide>
        <p15:guide id="8" pos="3720">
          <p15:clr>
            <a:srgbClr val="547EBF"/>
          </p15:clr>
        </p15:guide>
        <p15:guide id="9" pos="2112">
          <p15:clr>
            <a:srgbClr val="547EBF"/>
          </p15:clr>
        </p15:guide>
        <p15:guide id="10" pos="1848">
          <p15:clr>
            <a:srgbClr val="547EBF"/>
          </p15:clr>
        </p15:guide>
        <p15:guide id="11" pos="5568">
          <p15:clr>
            <a:srgbClr val="547EBF"/>
          </p15:clr>
        </p15:guide>
        <p15:guide id="12" pos="5832">
          <p15:clr>
            <a:srgbClr val="547EBF"/>
          </p15:clr>
        </p15:guide>
        <p15:guide id="13" pos="4968">
          <p15:clr>
            <a:srgbClr val="9FCC3B"/>
          </p15:clr>
        </p15:guide>
        <p15:guide id="14" pos="5208">
          <p15:clr>
            <a:srgbClr val="9FCC3B"/>
          </p15:clr>
        </p15:guide>
        <p15:guide id="15" pos="2712">
          <p15:clr>
            <a:srgbClr val="9FCC3B"/>
          </p15:clr>
        </p15:guide>
        <p15:guide id="16" pos="2472">
          <p15:clr>
            <a:srgbClr val="9FCC3B"/>
          </p15:clr>
        </p15:guide>
        <p15:guide id="17" pos="39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app/profile/lindsey7670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3E168C-8042-5B4E-A5A4-A5BF693AE2D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67054" y="2116182"/>
            <a:ext cx="5491571" cy="1514019"/>
          </a:xfrm>
        </p:spPr>
        <p:txBody>
          <a:bodyPr/>
          <a:lstStyle/>
          <a:p>
            <a:r>
              <a:rPr lang="en-US" dirty="0" err="1"/>
              <a:t>Rockbuster</a:t>
            </a:r>
            <a:r>
              <a:rPr lang="en-US" dirty="0"/>
              <a:t> Stealth, LLC</a:t>
            </a:r>
            <a:br>
              <a:rPr lang="en-US" dirty="0"/>
            </a:br>
            <a:r>
              <a:rPr lang="en-US" sz="2400" dirty="0"/>
              <a:t>Movie Rental Company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18E61D8-31A3-2D45-8E25-CBE846E26E1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367055" y="4549553"/>
            <a:ext cx="5491570" cy="953337"/>
          </a:xfrm>
        </p:spPr>
        <p:txBody>
          <a:bodyPr/>
          <a:lstStyle/>
          <a:p>
            <a:r>
              <a:rPr lang="en-US" dirty="0">
                <a:latin typeface="+mj-lt"/>
              </a:rPr>
              <a:t>Lindsey Young</a:t>
            </a:r>
            <a:endParaRPr lang="en-US" dirty="0"/>
          </a:p>
          <a:p>
            <a:r>
              <a:rPr lang="en-US" dirty="0"/>
              <a:t>Data Analytics Team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609507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D54756-A790-C845-A85F-35391529E59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21502" y="403788"/>
            <a:ext cx="7909389" cy="610863"/>
          </a:xfrm>
        </p:spPr>
        <p:txBody>
          <a:bodyPr>
            <a:normAutofit/>
          </a:bodyPr>
          <a:lstStyle/>
          <a:p>
            <a:r>
              <a:rPr lang="en-US" dirty="0"/>
              <a:t>Overview &amp; Objectives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AA5D8C-0134-F046-A548-3465F81774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69372" y="1448752"/>
            <a:ext cx="3036477" cy="305431"/>
          </a:xfrm>
        </p:spPr>
        <p:txBody>
          <a:bodyPr>
            <a:noAutofit/>
          </a:bodyPr>
          <a:lstStyle/>
          <a:p>
            <a:r>
              <a:rPr lang="en-US" sz="2400" dirty="0"/>
              <a:t>Objective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B32B0C1D-C221-7C47-B7D6-77E7BDB41749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4569372" y="2037457"/>
            <a:ext cx="3050628" cy="3136729"/>
          </a:xfrm>
        </p:spPr>
        <p:txBody>
          <a:bodyPr/>
          <a:lstStyle/>
          <a:p>
            <a:pPr marL="0" indent="0">
              <a:buNone/>
            </a:pPr>
            <a:r>
              <a:rPr lang="en-US" sz="2000" dirty="0"/>
              <a:t>The </a:t>
            </a:r>
            <a:r>
              <a:rPr lang="en-US" sz="2000" dirty="0" err="1"/>
              <a:t>Rockbuster</a:t>
            </a:r>
            <a:r>
              <a:rPr lang="en-US" sz="2000" dirty="0"/>
              <a:t> Stealth management team is planning to use its existing movie licenses to launch an online video rental service in order to stay competitive.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69BD3932-D1D0-1045-BD96-8B26F11B8515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8186245" y="1489571"/>
            <a:ext cx="3036477" cy="404216"/>
          </a:xfrm>
        </p:spPr>
        <p:txBody>
          <a:bodyPr>
            <a:normAutofit/>
          </a:bodyPr>
          <a:lstStyle/>
          <a:p>
            <a:r>
              <a:rPr lang="en-US" sz="2400" dirty="0"/>
              <a:t>Key Questions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38FB4732-AB07-C54D-AF44-F8ADB6D2B8B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186244" y="2035765"/>
            <a:ext cx="3036477" cy="337265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● </a:t>
            </a:r>
            <a:r>
              <a:rPr lang="en-US" sz="2000" dirty="0"/>
              <a:t>Which movies contributed the most/least to revenue gain?</a:t>
            </a:r>
            <a:br>
              <a:rPr lang="en-US" sz="2000" dirty="0"/>
            </a:br>
            <a:r>
              <a:rPr lang="en-US" sz="2000" dirty="0"/>
              <a:t> ● What was the average rental duration for all videos? </a:t>
            </a:r>
            <a:br>
              <a:rPr lang="en-US" sz="2000" dirty="0"/>
            </a:br>
            <a:r>
              <a:rPr lang="en-US" sz="2000" dirty="0"/>
              <a:t>● Which countries are </a:t>
            </a:r>
            <a:r>
              <a:rPr lang="en-US" sz="2000" dirty="0" err="1"/>
              <a:t>Rockbuster</a:t>
            </a:r>
            <a:r>
              <a:rPr lang="en-US" sz="2000" dirty="0"/>
              <a:t> customers based in? </a:t>
            </a:r>
            <a:br>
              <a:rPr lang="en-US" sz="2000" dirty="0"/>
            </a:br>
            <a:r>
              <a:rPr lang="en-US" sz="2000" dirty="0"/>
              <a:t>● Where are customers with a high lifetime value based? </a:t>
            </a:r>
            <a:br>
              <a:rPr lang="en-US" sz="2000" dirty="0"/>
            </a:br>
            <a:r>
              <a:rPr lang="en-US" sz="2000" dirty="0"/>
              <a:t>● Do sales figures vary between geographic regions? 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3E1C152D-1AA6-9242-B5C9-B06EEE4F96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21502" y="2153726"/>
            <a:ext cx="3036477" cy="313673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 err="1"/>
              <a:t>Rockbuster</a:t>
            </a:r>
            <a:r>
              <a:rPr lang="en-US" sz="2000" dirty="0"/>
              <a:t> Stealth LLC is a movie rental company that used to have stores around the world. They are facing stiff competition from streaming services such as Netflix and Amazon Prime and need to find a more relevant way to stay competitive.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7EC6698-132B-1143-A2A9-00A97D9572D8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952499" y="1455295"/>
            <a:ext cx="3036477" cy="404216"/>
          </a:xfrm>
        </p:spPr>
        <p:txBody>
          <a:bodyPr>
            <a:normAutofit/>
          </a:bodyPr>
          <a:lstStyle/>
          <a:p>
            <a:r>
              <a:rPr lang="en-US" sz="2400" dirty="0"/>
              <a:t>Introduction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329469AE-B59A-AA41-9085-106D011808F5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7" name="Picture 16" descr="Film reel canister stack">
            <a:extLst>
              <a:ext uri="{FF2B5EF4-FFF2-40B4-BE49-F238E27FC236}">
                <a16:creationId xmlns:a16="http://schemas.microsoft.com/office/drawing/2014/main" id="{4BD9D7B3-34D1-3E3B-6461-14C318B090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7979" y="3937517"/>
            <a:ext cx="4074019" cy="2705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609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353F689-2E51-BF4F-AE47-7CEB7CC4C5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4733" y="326335"/>
            <a:ext cx="7046502" cy="610863"/>
          </a:xfrm>
        </p:spPr>
        <p:txBody>
          <a:bodyPr>
            <a:normAutofit/>
          </a:bodyPr>
          <a:lstStyle/>
          <a:p>
            <a:r>
              <a:rPr lang="en-US" dirty="0"/>
              <a:t>Where is </a:t>
            </a:r>
            <a:r>
              <a:rPr lang="en-US" dirty="0" err="1"/>
              <a:t>Rockbuster</a:t>
            </a:r>
            <a:r>
              <a:rPr lang="en-US" dirty="0"/>
              <a:t> Now?</a:t>
            </a:r>
          </a:p>
        </p:txBody>
      </p:sp>
      <p:sp>
        <p:nvSpPr>
          <p:cNvPr id="32" name="Text Placeholder 31">
            <a:extLst>
              <a:ext uri="{FF2B5EF4-FFF2-40B4-BE49-F238E27FC236}">
                <a16:creationId xmlns:a16="http://schemas.microsoft.com/office/drawing/2014/main" id="{0CCE1CC3-E364-512D-4865-2201CF2BE1F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71550" y="2232278"/>
            <a:ext cx="2620736" cy="940852"/>
          </a:xfrm>
        </p:spPr>
        <p:txBody>
          <a:bodyPr/>
          <a:lstStyle/>
          <a:p>
            <a:pPr marL="342900" indent="-34290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500" dirty="0">
                <a:solidFill>
                  <a:schemeClr val="accent3"/>
                </a:solidFill>
              </a:rPr>
              <a:t>599 customers worldwide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FAF55905-0859-8C85-DB96-6991EA388B60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663042" y="2209800"/>
            <a:ext cx="2432958" cy="608496"/>
          </a:xfrm>
        </p:spPr>
        <p:txBody>
          <a:bodyPr/>
          <a:lstStyle/>
          <a:p>
            <a:pPr marL="285750" indent="-28575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500" dirty="0">
                <a:solidFill>
                  <a:schemeClr val="accent3"/>
                </a:solidFill>
              </a:rPr>
              <a:t>109 countries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2CE699A-7270-EA9F-195E-32A154C1710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52500" y="4522803"/>
            <a:ext cx="2133600" cy="940852"/>
          </a:xfrm>
        </p:spPr>
        <p:txBody>
          <a:bodyPr/>
          <a:lstStyle/>
          <a:p>
            <a:pPr marL="342900" indent="-34290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500" dirty="0">
                <a:solidFill>
                  <a:schemeClr val="accent3"/>
                </a:solidFill>
              </a:rPr>
              <a:t>20 film categories</a:t>
            </a:r>
          </a:p>
        </p:txBody>
      </p:sp>
      <p:sp>
        <p:nvSpPr>
          <p:cNvPr id="38" name="Text Placeholder 37">
            <a:extLst>
              <a:ext uri="{FF2B5EF4-FFF2-40B4-BE49-F238E27FC236}">
                <a16:creationId xmlns:a16="http://schemas.microsoft.com/office/drawing/2014/main" id="{F1407EED-B6C0-BA61-68E5-AFA63BCB3D11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3663042" y="4522803"/>
            <a:ext cx="2128157" cy="1066234"/>
          </a:xfrm>
        </p:spPr>
        <p:txBody>
          <a:bodyPr/>
          <a:lstStyle/>
          <a:p>
            <a:pPr marL="342900" indent="-34290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500" dirty="0">
                <a:solidFill>
                  <a:schemeClr val="accent3"/>
                </a:solidFill>
              </a:rPr>
              <a:t>1000 film titles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C915BE06-BE18-0AE3-97E5-70F1972EB1BC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6367054" y="4522803"/>
            <a:ext cx="2129245" cy="1234185"/>
          </a:xfrm>
        </p:spPr>
        <p:txBody>
          <a:bodyPr/>
          <a:lstStyle/>
          <a:p>
            <a:pPr marL="342900" indent="-342900">
              <a:buBlip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</a:buBlip>
            </a:pPr>
            <a:r>
              <a:rPr lang="en-US" sz="2500" dirty="0">
                <a:solidFill>
                  <a:schemeClr val="accent3"/>
                </a:solidFill>
              </a:rPr>
              <a:t>$61,312.04 in total revenue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37669F0-EA6D-6B46-AF0E-A9C2D1F223DB}"/>
              </a:ext>
            </a:extLst>
          </p:cNvPr>
          <p:cNvSpPr>
            <a:spLocks noGrp="1"/>
          </p:cNvSpPr>
          <p:nvPr>
            <p:ph type="sldNum" sz="quarter" idx="27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7061461-2BB0-C915-5A07-C5A8031BCCC1}"/>
              </a:ext>
            </a:extLst>
          </p:cNvPr>
          <p:cNvSpPr txBox="1"/>
          <p:nvPr/>
        </p:nvSpPr>
        <p:spPr>
          <a:xfrm>
            <a:off x="814733" y="1066049"/>
            <a:ext cx="563272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/>
                </a:solidFill>
              </a:rPr>
              <a:t>From February 2007-May 2007, </a:t>
            </a:r>
            <a:r>
              <a:rPr lang="en-US" dirty="0" err="1">
                <a:solidFill>
                  <a:schemeClr val="accent6"/>
                </a:solidFill>
              </a:rPr>
              <a:t>Rockbuster’s</a:t>
            </a:r>
            <a:r>
              <a:rPr lang="en-US" dirty="0">
                <a:solidFill>
                  <a:schemeClr val="accent6"/>
                </a:solidFill>
              </a:rPr>
              <a:t> stats were as follows:</a:t>
            </a:r>
          </a:p>
        </p:txBody>
      </p:sp>
    </p:spTree>
    <p:extLst>
      <p:ext uri="{BB962C8B-B14F-4D97-AF65-F5344CB8AC3E}">
        <p14:creationId xmlns:p14="http://schemas.microsoft.com/office/powerpoint/2010/main" val="3912460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EC4648A5-2A10-6885-AC16-2169CF53A6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2348" y="929285"/>
            <a:ext cx="4239652" cy="4540337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77B458F3-1127-520D-7331-CB828DC7B0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6963" y="3557447"/>
            <a:ext cx="7445385" cy="2530059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AEFD4E-3C68-714D-803E-EF85A323B95F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971550" y="6332220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Title 10">
            <a:extLst>
              <a:ext uri="{FF2B5EF4-FFF2-40B4-BE49-F238E27FC236}">
                <a16:creationId xmlns:a16="http://schemas.microsoft.com/office/drawing/2014/main" id="{98AEB0B3-64DE-16CF-F6AD-2B966DF39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6963" y="-11120"/>
            <a:ext cx="11178073" cy="940406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500" dirty="0"/>
              <a:t>What are </a:t>
            </a:r>
            <a:r>
              <a:rPr lang="en-US" sz="3500" dirty="0" err="1"/>
              <a:t>Rockbuster’s</a:t>
            </a:r>
            <a:r>
              <a:rPr lang="en-US" sz="3500" dirty="0"/>
              <a:t> Most and Least Popular </a:t>
            </a:r>
            <a:br>
              <a:rPr lang="en-US" sz="3500" dirty="0"/>
            </a:br>
            <a:r>
              <a:rPr lang="en-US" sz="3500" dirty="0"/>
              <a:t>Films &amp; Film Categories?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88AF9CA6-14F1-8655-E2EF-CCB7AB674C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4810" y="981664"/>
            <a:ext cx="7643522" cy="2575783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9C20D2B3-DF34-CDD5-6001-89CD14683EAB}"/>
              </a:ext>
            </a:extLst>
          </p:cNvPr>
          <p:cNvSpPr txBox="1"/>
          <p:nvPr/>
        </p:nvSpPr>
        <p:spPr>
          <a:xfrm>
            <a:off x="7952346" y="5425829"/>
            <a:ext cx="4239652" cy="1154042"/>
          </a:xfrm>
          <a:prstGeom prst="rect">
            <a:avLst/>
          </a:prstGeom>
          <a:solidFill>
            <a:schemeClr val="accent6"/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195BA2D-0A60-2760-FA62-96ED89E496D1}"/>
              </a:ext>
            </a:extLst>
          </p:cNvPr>
          <p:cNvSpPr txBox="1"/>
          <p:nvPr/>
        </p:nvSpPr>
        <p:spPr>
          <a:xfrm>
            <a:off x="8011441" y="5402685"/>
            <a:ext cx="418055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The revenues generated within each film category are similar to each other. However, Sports was the highest at $4,892.19.</a:t>
            </a:r>
          </a:p>
        </p:txBody>
      </p:sp>
    </p:spTree>
    <p:extLst>
      <p:ext uri="{BB962C8B-B14F-4D97-AF65-F5344CB8AC3E}">
        <p14:creationId xmlns:p14="http://schemas.microsoft.com/office/powerpoint/2010/main" val="25215375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DEC44E8-80B9-7BF7-A067-D708BE9D66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Rental &amp; Film Ratings Information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ABFD0-123F-5410-064E-8A1822C1EFC0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94A09A9-5501-47C1-A89A-A340965A2BE2}" type="slidenum">
              <a:rPr lang="en-US" smtClean="0"/>
              <a:pPr/>
              <a:t>5</a:t>
            </a:fld>
            <a:endParaRPr lang="en-US" dirty="0">
              <a:latin typeface="+mn-lt"/>
            </a:endParaRPr>
          </a:p>
        </p:txBody>
      </p:sp>
      <p:sp>
        <p:nvSpPr>
          <p:cNvPr id="8" name="Flowchart: Terminator 7">
            <a:extLst>
              <a:ext uri="{FF2B5EF4-FFF2-40B4-BE49-F238E27FC236}">
                <a16:creationId xmlns:a16="http://schemas.microsoft.com/office/drawing/2014/main" id="{0BF6B4C7-7757-173E-3CFA-9F853837D1FB}"/>
              </a:ext>
            </a:extLst>
          </p:cNvPr>
          <p:cNvSpPr/>
          <p:nvPr/>
        </p:nvSpPr>
        <p:spPr>
          <a:xfrm>
            <a:off x="497354" y="2263210"/>
            <a:ext cx="2675054" cy="1045028"/>
          </a:xfrm>
          <a:prstGeom prst="flowChartTerminator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/>
              <a:t>Minimum:</a:t>
            </a:r>
            <a:br>
              <a:rPr lang="en-US" sz="2400" dirty="0"/>
            </a:br>
            <a:r>
              <a:rPr lang="en-US" sz="2400" dirty="0"/>
              <a:t>3 days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30825895-765A-8E6E-CBCA-FC8FD5C76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82176" y="3635488"/>
            <a:ext cx="2675054" cy="104143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B5ADB644-997C-183E-2C68-9AA986C208A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30446" y="5092813"/>
            <a:ext cx="2675054" cy="104143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D554326C-A52C-8207-3015-D505857C460D}"/>
              </a:ext>
            </a:extLst>
          </p:cNvPr>
          <p:cNvSpPr txBox="1"/>
          <p:nvPr/>
        </p:nvSpPr>
        <p:spPr>
          <a:xfrm>
            <a:off x="2355979" y="3720389"/>
            <a:ext cx="1632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Maximum:</a:t>
            </a:r>
            <a:br>
              <a:rPr lang="en-US" sz="2400" dirty="0"/>
            </a:br>
            <a:r>
              <a:rPr lang="en-US" sz="2400" dirty="0"/>
              <a:t>7 days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E8C30F8-92E3-199D-11B2-F0A30CE62DD9}"/>
              </a:ext>
            </a:extLst>
          </p:cNvPr>
          <p:cNvSpPr txBox="1"/>
          <p:nvPr/>
        </p:nvSpPr>
        <p:spPr>
          <a:xfrm>
            <a:off x="3751544" y="5198030"/>
            <a:ext cx="163285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/>
              <a:t>Maximum:</a:t>
            </a:r>
            <a:br>
              <a:rPr lang="en-US" sz="2400" dirty="0"/>
            </a:br>
            <a:r>
              <a:rPr lang="en-US" sz="2400" dirty="0"/>
              <a:t>7 days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54D523B-7D19-A946-3551-FB9C28C8B3E9}"/>
              </a:ext>
            </a:extLst>
          </p:cNvPr>
          <p:cNvSpPr txBox="1"/>
          <p:nvPr/>
        </p:nvSpPr>
        <p:spPr>
          <a:xfrm>
            <a:off x="6904652" y="6235265"/>
            <a:ext cx="523447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chemeClr val="accent3"/>
                </a:solidFill>
              </a:rPr>
              <a:t>The most popular Rating category to rent are PG-13</a:t>
            </a:r>
            <a:endParaRPr lang="en-US" b="1" dirty="0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DB236C0-6465-6A41-6EFB-8B97AD3E3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4652" y="336394"/>
            <a:ext cx="4789993" cy="56926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8748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>
            <a:extLst>
              <a:ext uri="{FF2B5EF4-FFF2-40B4-BE49-F238E27FC236}">
                <a16:creationId xmlns:a16="http://schemas.microsoft.com/office/drawing/2014/main" id="{967DCBF4-9886-2ACB-F63F-2E0ECCCAA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4023" y="228790"/>
            <a:ext cx="9416531" cy="610863"/>
          </a:xfrm>
        </p:spPr>
        <p:txBody>
          <a:bodyPr>
            <a:normAutofit fontScale="90000"/>
          </a:bodyPr>
          <a:lstStyle/>
          <a:p>
            <a:r>
              <a:rPr lang="en-US" dirty="0"/>
              <a:t>Where is </a:t>
            </a:r>
            <a:r>
              <a:rPr lang="en-US" dirty="0" err="1"/>
              <a:t>Rockbuster</a:t>
            </a:r>
            <a:r>
              <a:rPr lang="en-US" dirty="0"/>
              <a:t> most profitable?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6CA8F-7073-B0B8-0F27-BB37893202F0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440783" y="6518832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6</a:t>
            </a:fld>
            <a:endParaRPr lang="en-US" dirty="0">
              <a:latin typeface="+mn-lt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12C872F9-71FC-9B9F-F1BA-38E2EC8140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931" y="839653"/>
            <a:ext cx="10173650" cy="4740053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B5EA7A63-B30F-1997-2B3A-753B254314AE}"/>
              </a:ext>
            </a:extLst>
          </p:cNvPr>
          <p:cNvSpPr/>
          <p:nvPr/>
        </p:nvSpPr>
        <p:spPr>
          <a:xfrm>
            <a:off x="10097666" y="2965895"/>
            <a:ext cx="2211354" cy="707886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2000" b="1" cap="none" spc="0" dirty="0">
                <a:ln w="12700">
                  <a:solidFill>
                    <a:schemeClr val="tx2">
                      <a:lumMod val="75000"/>
                    </a:schemeClr>
                  </a:solidFill>
                  <a:prstDash val="solid"/>
                </a:ln>
                <a:pattFill prst="dkUpDiag">
                  <a:fgClr>
                    <a:schemeClr val="tx2"/>
                  </a:fgClr>
                  <a:bgClr>
                    <a:schemeClr val="tx2">
                      <a:lumMod val="20000"/>
                      <a:lumOff val="80000"/>
                    </a:schemeClr>
                  </a:bgClr>
                </a:pattFill>
                <a:effectLst>
                  <a:outerShdw dist="38100" dir="2640000" algn="bl" rotWithShape="0">
                    <a:schemeClr val="tx2">
                      <a:lumMod val="75000"/>
                    </a:schemeClr>
                  </a:outerShdw>
                </a:effectLst>
              </a:rPr>
              <a:t>Top 10 Countries by Revenue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F99301E1-462D-88C0-A9D4-209DA03D816B}"/>
              </a:ext>
            </a:extLst>
          </p:cNvPr>
          <p:cNvSpPr txBox="1"/>
          <p:nvPr/>
        </p:nvSpPr>
        <p:spPr>
          <a:xfrm>
            <a:off x="10347250" y="3673781"/>
            <a:ext cx="183910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India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China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United States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Japan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Mexico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Brazil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Russian Federation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Philippines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Turkey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400" dirty="0">
                <a:solidFill>
                  <a:schemeClr val="tx2"/>
                </a:solidFill>
              </a:rPr>
              <a:t>Indonesia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tx2"/>
              </a:solidFill>
            </a:endParaRP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4D790F82-83DB-A72E-2B0D-4A8D6C110444}"/>
              </a:ext>
            </a:extLst>
          </p:cNvPr>
          <p:cNvCxnSpPr/>
          <p:nvPr/>
        </p:nvCxnSpPr>
        <p:spPr>
          <a:xfrm flipH="1">
            <a:off x="1194318" y="3582955"/>
            <a:ext cx="1045029" cy="227666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3DA923D6-D405-31BF-7DC7-1EAE099B1C05}"/>
              </a:ext>
            </a:extLst>
          </p:cNvPr>
          <p:cNvCxnSpPr/>
          <p:nvPr/>
        </p:nvCxnSpPr>
        <p:spPr>
          <a:xfrm>
            <a:off x="2239347" y="3946849"/>
            <a:ext cx="615820" cy="1912775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F7F9780C-9D4C-CA25-1ECF-B5226E9D853B}"/>
              </a:ext>
            </a:extLst>
          </p:cNvPr>
          <p:cNvCxnSpPr/>
          <p:nvPr/>
        </p:nvCxnSpPr>
        <p:spPr>
          <a:xfrm flipH="1">
            <a:off x="4292082" y="3946849"/>
            <a:ext cx="1427583" cy="1838131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9257CE93-CBC1-C5B5-E49E-11700BEF8CF5}"/>
              </a:ext>
            </a:extLst>
          </p:cNvPr>
          <p:cNvCxnSpPr/>
          <p:nvPr/>
        </p:nvCxnSpPr>
        <p:spPr>
          <a:xfrm flipH="1">
            <a:off x="5850294" y="3673781"/>
            <a:ext cx="245706" cy="211119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6EDA43E-F65A-7415-726B-A8615E9CA533}"/>
              </a:ext>
            </a:extLst>
          </p:cNvPr>
          <p:cNvCxnSpPr/>
          <p:nvPr/>
        </p:nvCxnSpPr>
        <p:spPr>
          <a:xfrm>
            <a:off x="6923314" y="3673781"/>
            <a:ext cx="438539" cy="2111199"/>
          </a:xfrm>
          <a:prstGeom prst="line">
            <a:avLst/>
          </a:prstGeom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DEF0D30A-905E-C7FD-7F30-967C14698C68}"/>
              </a:ext>
            </a:extLst>
          </p:cNvPr>
          <p:cNvSpPr txBox="1"/>
          <p:nvPr/>
        </p:nvSpPr>
        <p:spPr>
          <a:xfrm>
            <a:off x="289249" y="5784980"/>
            <a:ext cx="126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United States</a:t>
            </a:r>
            <a:br>
              <a:rPr lang="en-US" sz="14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  $3685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17B30C28-6F9E-E8A0-AE9D-28BA8D1DAE6C}"/>
              </a:ext>
            </a:extLst>
          </p:cNvPr>
          <p:cNvSpPr txBox="1"/>
          <p:nvPr/>
        </p:nvSpPr>
        <p:spPr>
          <a:xfrm>
            <a:off x="2115714" y="5784980"/>
            <a:ext cx="126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Mexico</a:t>
            </a:r>
            <a:br>
              <a:rPr lang="en-US" sz="14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  $2985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9CA93A56-D5F3-9FF4-0DC7-6CE55090411E}"/>
              </a:ext>
            </a:extLst>
          </p:cNvPr>
          <p:cNvSpPr txBox="1"/>
          <p:nvPr/>
        </p:nvSpPr>
        <p:spPr>
          <a:xfrm>
            <a:off x="3608412" y="5784980"/>
            <a:ext cx="126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India</a:t>
            </a:r>
            <a:br>
              <a:rPr lang="en-US" sz="14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  $6035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DB60FB09-FC29-2FBA-C470-F4B48EE9C76B}"/>
              </a:ext>
            </a:extLst>
          </p:cNvPr>
          <p:cNvSpPr txBox="1"/>
          <p:nvPr/>
        </p:nvSpPr>
        <p:spPr>
          <a:xfrm>
            <a:off x="5195792" y="5784980"/>
            <a:ext cx="126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China</a:t>
            </a:r>
            <a:br>
              <a:rPr lang="en-US" sz="14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  $5251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59E7C0E-A3EF-D9B8-92DC-D360156719DC}"/>
              </a:ext>
            </a:extLst>
          </p:cNvPr>
          <p:cNvSpPr txBox="1"/>
          <p:nvPr/>
        </p:nvSpPr>
        <p:spPr>
          <a:xfrm>
            <a:off x="6805126" y="5784980"/>
            <a:ext cx="12670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tx2"/>
                </a:solidFill>
              </a:rPr>
              <a:t>Japan</a:t>
            </a:r>
            <a:br>
              <a:rPr lang="en-US" sz="1400" dirty="0">
                <a:solidFill>
                  <a:schemeClr val="tx2"/>
                </a:solidFill>
              </a:rPr>
            </a:br>
            <a:r>
              <a:rPr lang="en-US" sz="1400" dirty="0">
                <a:solidFill>
                  <a:schemeClr val="tx2"/>
                </a:solidFill>
              </a:rPr>
              <a:t>  $3123</a:t>
            </a:r>
          </a:p>
        </p:txBody>
      </p:sp>
    </p:spTree>
    <p:extLst>
      <p:ext uri="{BB962C8B-B14F-4D97-AF65-F5344CB8AC3E}">
        <p14:creationId xmlns:p14="http://schemas.microsoft.com/office/powerpoint/2010/main" val="40985432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4F28CBE-9E60-648F-C223-709A52A5C1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0758" y="263243"/>
            <a:ext cx="11128450" cy="610863"/>
          </a:xfrm>
        </p:spPr>
        <p:txBody>
          <a:bodyPr>
            <a:noAutofit/>
          </a:bodyPr>
          <a:lstStyle/>
          <a:p>
            <a:r>
              <a:rPr lang="en-US" sz="3500" dirty="0"/>
              <a:t>Where are </a:t>
            </a:r>
            <a:r>
              <a:rPr lang="en-US" sz="3500" dirty="0" err="1"/>
              <a:t>Rockbuster’s</a:t>
            </a:r>
            <a:r>
              <a:rPr lang="en-US" sz="3500" dirty="0"/>
              <a:t> Top  5 Customers Located?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088316-8FBD-EA89-198B-2FC630F37AB9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>
            <a:off x="281085" y="6453518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7</a:t>
            </a:fld>
            <a:endParaRPr lang="en-US" dirty="0">
              <a:latin typeface="+mn-lt"/>
            </a:endParaRP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4FBA5BA1-995E-5FCE-3F7B-569B31171C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5256256"/>
              </p:ext>
            </p:extLst>
          </p:nvPr>
        </p:nvGraphicFramePr>
        <p:xfrm>
          <a:off x="1920033" y="5329569"/>
          <a:ext cx="8127999" cy="1371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9333">
                  <a:extLst>
                    <a:ext uri="{9D8B030D-6E8A-4147-A177-3AD203B41FA5}">
                      <a16:colId xmlns:a16="http://schemas.microsoft.com/office/drawing/2014/main" val="892141522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3492200439"/>
                    </a:ext>
                  </a:extLst>
                </a:gridCol>
                <a:gridCol w="2709333">
                  <a:extLst>
                    <a:ext uri="{9D8B030D-6E8A-4147-A177-3AD203B41FA5}">
                      <a16:colId xmlns:a16="http://schemas.microsoft.com/office/drawing/2014/main" val="2393198000"/>
                    </a:ext>
                  </a:extLst>
                </a:gridCol>
              </a:tblGrid>
              <a:tr h="271578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1"/>
                          </a:solidFill>
                        </a:rPr>
                        <a:t>1. Glen Talbert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 err="1">
                          <a:solidFill>
                            <a:schemeClr val="bg1"/>
                          </a:solidFill>
                        </a:rPr>
                        <a:t>Acua</a:t>
                      </a:r>
                      <a:endParaRPr lang="en-US" sz="1200" b="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1"/>
                          </a:solidFill>
                        </a:rPr>
                        <a:t>Mexico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96455081"/>
                  </a:ext>
                </a:extLst>
              </a:tr>
              <a:tr h="271578"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1"/>
                          </a:solidFill>
                        </a:rPr>
                        <a:t>2. Scott Shelley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1"/>
                          </a:solidFill>
                        </a:rPr>
                        <a:t>Aurora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0" dirty="0">
                          <a:solidFill>
                            <a:schemeClr val="bg1"/>
                          </a:solidFill>
                        </a:rPr>
                        <a:t>United States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37338278"/>
                  </a:ext>
                </a:extLst>
              </a:tr>
              <a:tr h="271578">
                <a:tc>
                  <a:txBody>
                    <a:bodyPr/>
                    <a:lstStyle/>
                    <a:p>
                      <a:r>
                        <a:rPr lang="en-US" sz="1200" dirty="0"/>
                        <a:t>3. Norman Currier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err="1"/>
                        <a:t>Cianjur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Indonesia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0744568"/>
                  </a:ext>
                </a:extLst>
              </a:tr>
              <a:tr h="271578">
                <a:tc>
                  <a:txBody>
                    <a:bodyPr/>
                    <a:lstStyle/>
                    <a:p>
                      <a:r>
                        <a:rPr lang="en-US" sz="1200" dirty="0"/>
                        <a:t>4. Arlene Harvey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Ambattur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India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5093919"/>
                  </a:ext>
                </a:extLst>
              </a:tr>
              <a:tr h="271578">
                <a:tc>
                  <a:txBody>
                    <a:bodyPr/>
                    <a:lstStyle/>
                    <a:p>
                      <a:r>
                        <a:rPr lang="en-US" sz="1200" dirty="0"/>
                        <a:t>5. Marlene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Welch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Japan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22346718"/>
                  </a:ext>
                </a:extLst>
              </a:tr>
            </a:tbl>
          </a:graphicData>
        </a:graphic>
      </p:graphicFrame>
      <p:pic>
        <p:nvPicPr>
          <p:cNvPr id="11" name="Picture 10">
            <a:extLst>
              <a:ext uri="{FF2B5EF4-FFF2-40B4-BE49-F238E27FC236}">
                <a16:creationId xmlns:a16="http://schemas.microsoft.com/office/drawing/2014/main" id="{2A9D3550-6620-D3B2-B297-5D7A2B805C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2780" y="856835"/>
            <a:ext cx="9722504" cy="4360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88644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D01F9-397F-3FD4-6BBD-AF7C84E7CF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Conclusions &amp; Recommendations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F8383CC-C001-3C1C-5E57-90DFAC581570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952499" y="2286000"/>
            <a:ext cx="8937949" cy="681135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 err="1"/>
              <a:t>Rockbuster</a:t>
            </a:r>
            <a:r>
              <a:rPr lang="en-US" dirty="0"/>
              <a:t> has 599 customers throughout 109 countries, with the top 5 most profitable countries being India, China, United States, Japan, and Mexico.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6B8D720C-E96B-E24D-6C43-D53E3710DEF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964022" y="3113085"/>
            <a:ext cx="8366589" cy="77778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3"/>
                </a:solidFill>
              </a:rPr>
              <a:t>It is recommended to start the streaming service within the top 5 countries and begin by including only the most profitable films and film categories and gradually introducing more as the streaming service becomes more popular.</a:t>
            </a:r>
          </a:p>
          <a:p>
            <a:pPr marL="0" indent="0"/>
            <a:endParaRPr lang="en-US" dirty="0">
              <a:solidFill>
                <a:schemeClr val="accent3"/>
              </a:solidFill>
            </a:endParaRP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2B32F156-F52D-B2AB-F5C4-D685B4A9E22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64022" y="4169461"/>
            <a:ext cx="6901684" cy="897061"/>
          </a:xfrm>
        </p:spPr>
        <p:txBody>
          <a:bodyPr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Approach the marketing team to request a promotion be </a:t>
            </a:r>
            <a:r>
              <a:rPr lang="en-US"/>
              <a:t>created to </a:t>
            </a:r>
            <a:r>
              <a:rPr lang="en-US" dirty="0"/>
              <a:t>drive new subscribers to </a:t>
            </a:r>
            <a:r>
              <a:rPr lang="en-US" dirty="0" err="1"/>
              <a:t>Rockbuster</a:t>
            </a:r>
            <a:r>
              <a:rPr lang="en-US" dirty="0"/>
              <a:t> and also to keep current customers interested.</a:t>
            </a:r>
          </a:p>
        </p:txBody>
      </p:sp>
      <p:sp>
        <p:nvSpPr>
          <p:cNvPr id="15" name="Slide Number Placeholder 14">
            <a:extLst>
              <a:ext uri="{FF2B5EF4-FFF2-40B4-BE49-F238E27FC236}">
                <a16:creationId xmlns:a16="http://schemas.microsoft.com/office/drawing/2014/main" id="{DE9A635C-5BA3-724A-1582-683B32AC881A}"/>
              </a:ext>
            </a:extLst>
          </p:cNvPr>
          <p:cNvSpPr>
            <a:spLocks noGrp="1"/>
          </p:cNvSpPr>
          <p:nvPr>
            <p:ph type="sldNum" sz="quarter" idx="23"/>
          </p:nvPr>
        </p:nvSpPr>
        <p:spPr>
          <a:xfrm>
            <a:off x="337068" y="6416196"/>
            <a:ext cx="523240" cy="247651"/>
          </a:xfrm>
        </p:spPr>
        <p:txBody>
          <a:bodyPr/>
          <a:lstStyle/>
          <a:p>
            <a:fld id="{294A09A9-5501-47C1-A89A-A340965A2BE2}" type="slidenum">
              <a:rPr lang="en-US" smtClean="0"/>
              <a:pPr/>
              <a:t>8</a:t>
            </a:fld>
            <a:endParaRPr lang="en-US" dirty="0">
              <a:latin typeface="+mn-lt"/>
            </a:endParaRPr>
          </a:p>
        </p:txBody>
      </p:sp>
      <p:pic>
        <p:nvPicPr>
          <p:cNvPr id="21" name="Picture 20" descr="Children enjoying popcorn">
            <a:extLst>
              <a:ext uri="{FF2B5EF4-FFF2-40B4-BE49-F238E27FC236}">
                <a16:creationId xmlns:a16="http://schemas.microsoft.com/office/drawing/2014/main" id="{BDB4EFBB-97B1-9C76-07DE-172BE2D008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5773" y="4036816"/>
            <a:ext cx="3974841" cy="26498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09323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DF3D98-3C30-4CFC-8643-C81E829C8C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11" name="Subtitle 10">
            <a:extLst>
              <a:ext uri="{FF2B5EF4-FFF2-40B4-BE49-F238E27FC236}">
                <a16:creationId xmlns:a16="http://schemas.microsoft.com/office/drawing/2014/main" id="{F0F25866-5DB1-334A-8037-692579FBDE3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You can find all visuals within Tableau </a:t>
            </a:r>
            <a:r>
              <a:rPr lang="en-US" dirty="0" err="1"/>
              <a:t>Pulblic</a:t>
            </a:r>
            <a:r>
              <a:rPr lang="en-US" dirty="0"/>
              <a:t>: </a:t>
            </a:r>
            <a:r>
              <a:rPr lang="en-US" dirty="0">
                <a:hlinkClick r:id="rId3"/>
              </a:rPr>
              <a:t>Profile - lindsey7670 | Tableau Public</a:t>
            </a:r>
            <a:br>
              <a:rPr lang="en-US" dirty="0"/>
            </a:br>
            <a:br>
              <a:rPr lang="en-US" dirty="0"/>
            </a:br>
            <a:r>
              <a:rPr lang="en-US" dirty="0"/>
              <a:t>For any additional questions or resources please contact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6767661-63CB-A645-82F2-3B860E338B67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907623" y="4494451"/>
            <a:ext cx="4914900" cy="588795"/>
          </a:xfrm>
        </p:spPr>
        <p:txBody>
          <a:bodyPr/>
          <a:lstStyle/>
          <a:p>
            <a:r>
              <a:rPr lang="en-US" b="1" dirty="0"/>
              <a:t>Lindsey Young </a:t>
            </a:r>
            <a:r>
              <a:rPr lang="en-US" dirty="0"/>
              <a:t>  </a:t>
            </a:r>
          </a:p>
          <a:p>
            <a:r>
              <a:rPr lang="en-US" dirty="0"/>
              <a:t>lyoung@rockbuster.com</a:t>
            </a:r>
          </a:p>
        </p:txBody>
      </p:sp>
      <p:pic>
        <p:nvPicPr>
          <p:cNvPr id="8" name="Picture 7" descr="Women and man planning in workplace">
            <a:extLst>
              <a:ext uri="{FF2B5EF4-FFF2-40B4-BE49-F238E27FC236}">
                <a16:creationId xmlns:a16="http://schemas.microsoft.com/office/drawing/2014/main" id="{5FAC0CA0-14EF-6675-E3C4-657F9E8FBD4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644" r="-64"/>
          <a:stretch/>
        </p:blipFill>
        <p:spPr>
          <a:xfrm>
            <a:off x="0" y="0"/>
            <a:ext cx="6615404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677316"/>
      </p:ext>
    </p:extLst>
  </p:cSld>
  <p:clrMapOvr>
    <a:masterClrMapping/>
  </p:clrMapOvr>
</p:sld>
</file>

<file path=ppt/theme/theme1.xml><?xml version="1.0" encoding="utf-8"?>
<a:theme xmlns:a="http://schemas.openxmlformats.org/drawingml/2006/main" name="Theme1">
  <a:themeElements>
    <a:clrScheme name="Swiss">
      <a:dk1>
        <a:srgbClr val="000000"/>
      </a:dk1>
      <a:lt1>
        <a:srgbClr val="FFFFFF"/>
      </a:lt1>
      <a:dk2>
        <a:srgbClr val="E4E4E4"/>
      </a:dk2>
      <a:lt2>
        <a:srgbClr val="7CA655"/>
      </a:lt2>
      <a:accent1>
        <a:srgbClr val="A9D4DB"/>
      </a:accent1>
      <a:accent2>
        <a:srgbClr val="FBE284"/>
      </a:accent2>
      <a:accent3>
        <a:srgbClr val="4495A2"/>
      </a:accent3>
      <a:accent4>
        <a:srgbClr val="AA5881"/>
      </a:accent4>
      <a:accent5>
        <a:srgbClr val="E06742"/>
      </a:accent5>
      <a:accent6>
        <a:srgbClr val="F9D448"/>
      </a:accent6>
      <a:hlink>
        <a:srgbClr val="4495A2"/>
      </a:hlink>
      <a:folHlink>
        <a:srgbClr val="AA5881"/>
      </a:folHlink>
    </a:clrScheme>
    <a:fontScheme name="Custom 175">
      <a:majorFont>
        <a:latin typeface="Franklin Gothic Demi"/>
        <a:ea typeface=""/>
        <a:cs typeface=""/>
      </a:majorFont>
      <a:minorFont>
        <a:latin typeface="Franklin Gothic Book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wissPresentation C_Win32_MW_JS_SL_v2.potx" id="{230A82CA-9023-4220-9E5B-0E652CF31B20}" vid="{96196EC2-C392-482E-BF29-9BD12A62668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426e97fa315356fffbdcd9876fe988c2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14b8f0def80e6d70ce3def20c90759a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D20B6E4-879E-4E6C-BDE7-261540CD376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09EC1AB0-9704-404D-B6D3-819D938AC55B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3.xml><?xml version="1.0" encoding="utf-8"?>
<ds:datastoreItem xmlns:ds="http://schemas.openxmlformats.org/officeDocument/2006/customXml" ds:itemID="{94F21D10-BD83-491A-AAA6-945C2DB1EB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{B36A8D04-660C-4F11-A00B-5A0EFC640119}tf78853419_win32</Template>
  <TotalTime>2890</TotalTime>
  <Words>465</Words>
  <Application>Microsoft Office PowerPoint</Application>
  <PresentationFormat>Widescreen</PresentationFormat>
  <Paragraphs>73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5" baseType="lpstr">
      <vt:lpstr>Arial</vt:lpstr>
      <vt:lpstr>Calibri</vt:lpstr>
      <vt:lpstr>Franklin Gothic Book</vt:lpstr>
      <vt:lpstr>Franklin Gothic Demi</vt:lpstr>
      <vt:lpstr>Wingdings</vt:lpstr>
      <vt:lpstr>Theme1</vt:lpstr>
      <vt:lpstr>Rockbuster Stealth, LLC Movie Rental Company</vt:lpstr>
      <vt:lpstr>Overview &amp; Objectives</vt:lpstr>
      <vt:lpstr>Where is Rockbuster Now?</vt:lpstr>
      <vt:lpstr>What are Rockbuster’s Most and Least Popular  Films &amp; Film Categories?</vt:lpstr>
      <vt:lpstr>Rental &amp; Film Ratings Information</vt:lpstr>
      <vt:lpstr>Where is Rockbuster most profitable?</vt:lpstr>
      <vt:lpstr>Where are Rockbuster’s Top  5 Customers Located?</vt:lpstr>
      <vt:lpstr>Conclusions &amp; Recommendations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Rockbuster Stealth, LLC Movie Rental Company</dc:title>
  <dc:creator>Lindsey Young</dc:creator>
  <cp:lastModifiedBy>Lindsey Young</cp:lastModifiedBy>
  <cp:revision>1</cp:revision>
  <dcterms:created xsi:type="dcterms:W3CDTF">2023-01-27T00:23:11Z</dcterms:created>
  <dcterms:modified xsi:type="dcterms:W3CDTF">2023-01-31T00:26:31Z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